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72" r:id="rId6"/>
    <p:sldId id="258" r:id="rId7"/>
    <p:sldId id="273" r:id="rId8"/>
    <p:sldId id="274" r:id="rId9"/>
    <p:sldId id="276" r:id="rId10"/>
    <p:sldId id="275" r:id="rId11"/>
    <p:sldId id="278" r:id="rId12"/>
    <p:sldId id="277" r:id="rId13"/>
    <p:sldId id="279" r:id="rId14"/>
    <p:sldId id="280" r:id="rId15"/>
    <p:sldId id="262" r:id="rId16"/>
    <p:sldId id="268" r:id="rId17"/>
    <p:sldId id="269" r:id="rId18"/>
    <p:sldId id="265" r:id="rId19"/>
    <p:sldId id="264" r:id="rId20"/>
    <p:sldId id="263" r:id="rId21"/>
    <p:sldId id="270" r:id="rId22"/>
    <p:sldId id="259" r:id="rId23"/>
    <p:sldId id="260" r:id="rId24"/>
    <p:sldId id="261" r:id="rId25"/>
    <p:sldId id="266"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BB0E9-6557-4E7B-83CE-131B723FB146}" v="15" dt="2023-03-07T08:41:48.2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704" autoAdjust="0"/>
  </p:normalViewPr>
  <p:slideViewPr>
    <p:cSldViewPr snapToGrid="0">
      <p:cViewPr>
        <p:scale>
          <a:sx n="75" d="100"/>
          <a:sy n="75" d="100"/>
        </p:scale>
        <p:origin x="1338" y="84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ad Shaikh" userId="350add3f-3878-44aa-89e3-9546f6eb23d1" providerId="ADAL" clId="{7BEBB0E9-6557-4E7B-83CE-131B723FB146}"/>
    <pc:docChg chg="custSel addSld modSld sldOrd">
      <pc:chgData name="Ahmad Shaikh" userId="350add3f-3878-44aa-89e3-9546f6eb23d1" providerId="ADAL" clId="{7BEBB0E9-6557-4E7B-83CE-131B723FB146}" dt="2023-03-07T08:41:48.240" v="124"/>
      <pc:docMkLst>
        <pc:docMk/>
      </pc:docMkLst>
      <pc:sldChg chg="addSp delSp modSp new mod">
        <pc:chgData name="Ahmad Shaikh" userId="350add3f-3878-44aa-89e3-9546f6eb23d1" providerId="ADAL" clId="{7BEBB0E9-6557-4E7B-83CE-131B723FB146}" dt="2023-03-07T08:39:06.287" v="101" actId="1076"/>
        <pc:sldMkLst>
          <pc:docMk/>
          <pc:sldMk cId="1215932299" sldId="275"/>
        </pc:sldMkLst>
        <pc:spChg chg="add mod">
          <ac:chgData name="Ahmad Shaikh" userId="350add3f-3878-44aa-89e3-9546f6eb23d1" providerId="ADAL" clId="{7BEBB0E9-6557-4E7B-83CE-131B723FB146}" dt="2023-03-07T08:38:59.743" v="99" actId="1076"/>
          <ac:spMkLst>
            <pc:docMk/>
            <pc:sldMk cId="1215932299" sldId="275"/>
            <ac:spMk id="2" creationId="{AD3A1E25-638B-D5CB-02C7-B4441CB7C6EF}"/>
          </ac:spMkLst>
        </pc:spChg>
        <pc:spChg chg="del">
          <ac:chgData name="Ahmad Shaikh" userId="350add3f-3878-44aa-89e3-9546f6eb23d1" providerId="ADAL" clId="{7BEBB0E9-6557-4E7B-83CE-131B723FB146}" dt="2023-03-07T08:08:20.220" v="11" actId="478"/>
          <ac:spMkLst>
            <pc:docMk/>
            <pc:sldMk cId="1215932299" sldId="275"/>
            <ac:spMk id="2" creationId="{BCFD8FDA-3285-C0A7-F660-98F1083B2C2B}"/>
          </ac:spMkLst>
        </pc:spChg>
        <pc:spChg chg="del">
          <ac:chgData name="Ahmad Shaikh" userId="350add3f-3878-44aa-89e3-9546f6eb23d1" providerId="ADAL" clId="{7BEBB0E9-6557-4E7B-83CE-131B723FB146}" dt="2023-03-07T08:08:18.613" v="10" actId="478"/>
          <ac:spMkLst>
            <pc:docMk/>
            <pc:sldMk cId="1215932299" sldId="275"/>
            <ac:spMk id="3" creationId="{97F9980D-C906-E083-7C27-575B478AEF62}"/>
          </ac:spMkLst>
        </pc:spChg>
        <pc:spChg chg="add mod">
          <ac:chgData name="Ahmad Shaikh" userId="350add3f-3878-44aa-89e3-9546f6eb23d1" providerId="ADAL" clId="{7BEBB0E9-6557-4E7B-83CE-131B723FB146}" dt="2023-03-07T08:39:06.287" v="101" actId="1076"/>
          <ac:spMkLst>
            <pc:docMk/>
            <pc:sldMk cId="1215932299" sldId="275"/>
            <ac:spMk id="3" creationId="{E9862263-B629-9BDC-6962-5D8BA91A25E3}"/>
          </ac:spMkLst>
        </pc:spChg>
        <pc:spChg chg="add mod">
          <ac:chgData name="Ahmad Shaikh" userId="350add3f-3878-44aa-89e3-9546f6eb23d1" providerId="ADAL" clId="{7BEBB0E9-6557-4E7B-83CE-131B723FB146}" dt="2023-03-07T08:39:03.508" v="100" actId="1076"/>
          <ac:spMkLst>
            <pc:docMk/>
            <pc:sldMk cId="1215932299" sldId="275"/>
            <ac:spMk id="7" creationId="{95CEB115-E029-0997-6444-87D1850DB2DA}"/>
          </ac:spMkLst>
        </pc:spChg>
        <pc:picChg chg="add mod ord">
          <ac:chgData name="Ahmad Shaikh" userId="350add3f-3878-44aa-89e3-9546f6eb23d1" providerId="ADAL" clId="{7BEBB0E9-6557-4E7B-83CE-131B723FB146}" dt="2023-03-07T08:08:13.339" v="7" actId="14100"/>
          <ac:picMkLst>
            <pc:docMk/>
            <pc:sldMk cId="1215932299" sldId="275"/>
            <ac:picMk id="8" creationId="{8738BCA3-55F1-836C-58FB-2E297F9B4150}"/>
          </ac:picMkLst>
        </pc:picChg>
        <pc:picChg chg="add mod ord">
          <ac:chgData name="Ahmad Shaikh" userId="350add3f-3878-44aa-89e3-9546f6eb23d1" providerId="ADAL" clId="{7BEBB0E9-6557-4E7B-83CE-131B723FB146}" dt="2023-03-07T08:08:16.851" v="9" actId="14100"/>
          <ac:picMkLst>
            <pc:docMk/>
            <pc:sldMk cId="1215932299" sldId="275"/>
            <ac:picMk id="10" creationId="{4B4EF8F6-5057-41F4-843B-48E21D772206}"/>
          </ac:picMkLst>
        </pc:picChg>
      </pc:sldChg>
      <pc:sldChg chg="addSp delSp modSp new mod ord modAnim">
        <pc:chgData name="Ahmad Shaikh" userId="350add3f-3878-44aa-89e3-9546f6eb23d1" providerId="ADAL" clId="{7BEBB0E9-6557-4E7B-83CE-131B723FB146}" dt="2023-03-07T08:38:42.550" v="96" actId="1076"/>
        <pc:sldMkLst>
          <pc:docMk/>
          <pc:sldMk cId="3349241998" sldId="276"/>
        </pc:sldMkLst>
        <pc:spChg chg="add mod">
          <ac:chgData name="Ahmad Shaikh" userId="350add3f-3878-44aa-89e3-9546f6eb23d1" providerId="ADAL" clId="{7BEBB0E9-6557-4E7B-83CE-131B723FB146}" dt="2023-03-07T08:38:16.864" v="62" actId="1076"/>
          <ac:spMkLst>
            <pc:docMk/>
            <pc:sldMk cId="3349241998" sldId="276"/>
            <ac:spMk id="2" creationId="{24FADFCC-0D05-DD38-11C3-D323675F0EEA}"/>
          </ac:spMkLst>
        </pc:spChg>
        <pc:spChg chg="del">
          <ac:chgData name="Ahmad Shaikh" userId="350add3f-3878-44aa-89e3-9546f6eb23d1" providerId="ADAL" clId="{7BEBB0E9-6557-4E7B-83CE-131B723FB146}" dt="2023-03-07T08:25:39.514" v="13" actId="478"/>
          <ac:spMkLst>
            <pc:docMk/>
            <pc:sldMk cId="3349241998" sldId="276"/>
            <ac:spMk id="2" creationId="{3EDE5A64-31CC-7B80-8035-13561DEAD7E3}"/>
          </ac:spMkLst>
        </pc:spChg>
        <pc:spChg chg="del">
          <ac:chgData name="Ahmad Shaikh" userId="350add3f-3878-44aa-89e3-9546f6eb23d1" providerId="ADAL" clId="{7BEBB0E9-6557-4E7B-83CE-131B723FB146}" dt="2023-03-07T08:25:39.514" v="13" actId="478"/>
          <ac:spMkLst>
            <pc:docMk/>
            <pc:sldMk cId="3349241998" sldId="276"/>
            <ac:spMk id="3" creationId="{3B27319E-32AF-CAD3-5956-463398E3029C}"/>
          </ac:spMkLst>
        </pc:spChg>
        <pc:spChg chg="add mod">
          <ac:chgData name="Ahmad Shaikh" userId="350add3f-3878-44aa-89e3-9546f6eb23d1" providerId="ADAL" clId="{7BEBB0E9-6557-4E7B-83CE-131B723FB146}" dt="2023-03-07T08:38:28.793" v="77" actId="20577"/>
          <ac:spMkLst>
            <pc:docMk/>
            <pc:sldMk cId="3349241998" sldId="276"/>
            <ac:spMk id="3" creationId="{78A2F6AC-0947-DF30-F319-0A993CDF99A8}"/>
          </ac:spMkLst>
        </pc:spChg>
        <pc:spChg chg="add mod">
          <ac:chgData name="Ahmad Shaikh" userId="350add3f-3878-44aa-89e3-9546f6eb23d1" providerId="ADAL" clId="{7BEBB0E9-6557-4E7B-83CE-131B723FB146}" dt="2023-03-07T08:38:42.550" v="96" actId="1076"/>
          <ac:spMkLst>
            <pc:docMk/>
            <pc:sldMk cId="3349241998" sldId="276"/>
            <ac:spMk id="10" creationId="{9DEBE853-994C-E10F-60DE-088BC5B99B36}"/>
          </ac:spMkLst>
        </pc:spChg>
        <pc:picChg chg="add mod">
          <ac:chgData name="Ahmad Shaikh" userId="350add3f-3878-44aa-89e3-9546f6eb23d1" providerId="ADAL" clId="{7BEBB0E9-6557-4E7B-83CE-131B723FB146}" dt="2023-03-07T08:37:33.591" v="34" actId="14100"/>
          <ac:picMkLst>
            <pc:docMk/>
            <pc:sldMk cId="3349241998" sldId="276"/>
            <ac:picMk id="7" creationId="{DDA9998B-AD0A-5A16-7E03-4077E070E431}"/>
          </ac:picMkLst>
        </pc:picChg>
        <pc:picChg chg="add mod">
          <ac:chgData name="Ahmad Shaikh" userId="350add3f-3878-44aa-89e3-9546f6eb23d1" providerId="ADAL" clId="{7BEBB0E9-6557-4E7B-83CE-131B723FB146}" dt="2023-03-07T08:38:00.188" v="48" actId="1076"/>
          <ac:picMkLst>
            <pc:docMk/>
            <pc:sldMk cId="3349241998" sldId="276"/>
            <ac:picMk id="8" creationId="{B2CEA4F5-4BE2-3EE0-944B-C31C04EA44CC}"/>
          </ac:picMkLst>
        </pc:picChg>
        <pc:picChg chg="add mod">
          <ac:chgData name="Ahmad Shaikh" userId="350add3f-3878-44aa-89e3-9546f6eb23d1" providerId="ADAL" clId="{7BEBB0E9-6557-4E7B-83CE-131B723FB146}" dt="2023-03-07T08:37:47.271" v="43" actId="14100"/>
          <ac:picMkLst>
            <pc:docMk/>
            <pc:sldMk cId="3349241998" sldId="276"/>
            <ac:picMk id="9" creationId="{B9A20C3D-6E01-41AC-1432-55205F59D488}"/>
          </ac:picMkLst>
        </pc:picChg>
      </pc:sldChg>
      <pc:sldChg chg="addSp modSp add mod ord modAnim">
        <pc:chgData name="Ahmad Shaikh" userId="350add3f-3878-44aa-89e3-9546f6eb23d1" providerId="ADAL" clId="{7BEBB0E9-6557-4E7B-83CE-131B723FB146}" dt="2023-03-07T08:40:10.322" v="113"/>
        <pc:sldMkLst>
          <pc:docMk/>
          <pc:sldMk cId="1122505740" sldId="277"/>
        </pc:sldMkLst>
        <pc:picChg chg="add mod ord">
          <ac:chgData name="Ahmad Shaikh" userId="350add3f-3878-44aa-89e3-9546f6eb23d1" providerId="ADAL" clId="{7BEBB0E9-6557-4E7B-83CE-131B723FB146}" dt="2023-03-07T08:39:50.253" v="112" actId="166"/>
          <ac:picMkLst>
            <pc:docMk/>
            <pc:sldMk cId="1122505740" sldId="277"/>
            <ac:picMk id="2" creationId="{4A630468-D226-97F2-8B1B-C5E1B33BD42F}"/>
          </ac:picMkLst>
        </pc:picChg>
        <pc:picChg chg="add mod">
          <ac:chgData name="Ahmad Shaikh" userId="350add3f-3878-44aa-89e3-9546f6eb23d1" providerId="ADAL" clId="{7BEBB0E9-6557-4E7B-83CE-131B723FB146}" dt="2023-03-07T08:39:38.883" v="109" actId="14100"/>
          <ac:picMkLst>
            <pc:docMk/>
            <pc:sldMk cId="1122505740" sldId="277"/>
            <ac:picMk id="3" creationId="{FFCFDA89-2F33-8A4B-B18D-927BECF4D92E}"/>
          </ac:picMkLst>
        </pc:picChg>
      </pc:sldChg>
      <pc:sldChg chg="addSp modSp add mod ord modAnim">
        <pc:chgData name="Ahmad Shaikh" userId="350add3f-3878-44aa-89e3-9546f6eb23d1" providerId="ADAL" clId="{7BEBB0E9-6557-4E7B-83CE-131B723FB146}" dt="2023-03-07T08:39:29.034" v="107" actId="1076"/>
        <pc:sldMkLst>
          <pc:docMk/>
          <pc:sldMk cId="3833381479" sldId="278"/>
        </pc:sldMkLst>
        <pc:picChg chg="add mod">
          <ac:chgData name="Ahmad Shaikh" userId="350add3f-3878-44aa-89e3-9546f6eb23d1" providerId="ADAL" clId="{7BEBB0E9-6557-4E7B-83CE-131B723FB146}" dt="2023-03-07T08:39:29.034" v="107" actId="1076"/>
          <ac:picMkLst>
            <pc:docMk/>
            <pc:sldMk cId="3833381479" sldId="278"/>
            <ac:picMk id="2" creationId="{353B715E-6DF0-C5C2-17FD-AF8964A03A13}"/>
          </ac:picMkLst>
        </pc:picChg>
        <pc:picChg chg="add mod">
          <ac:chgData name="Ahmad Shaikh" userId="350add3f-3878-44aa-89e3-9546f6eb23d1" providerId="ADAL" clId="{7BEBB0E9-6557-4E7B-83CE-131B723FB146}" dt="2023-03-07T08:39:20.219" v="104" actId="1076"/>
          <ac:picMkLst>
            <pc:docMk/>
            <pc:sldMk cId="3833381479" sldId="278"/>
            <ac:picMk id="3" creationId="{ACCB0D54-0E3A-57C3-8D18-D7B65458B645}"/>
          </ac:picMkLst>
        </pc:picChg>
      </pc:sldChg>
      <pc:sldChg chg="addSp modSp add mod modAnim">
        <pc:chgData name="Ahmad Shaikh" userId="350add3f-3878-44aa-89e3-9546f6eb23d1" providerId="ADAL" clId="{7BEBB0E9-6557-4E7B-83CE-131B723FB146}" dt="2023-03-07T08:41:48.240" v="124"/>
        <pc:sldMkLst>
          <pc:docMk/>
          <pc:sldMk cId="4074982157" sldId="279"/>
        </pc:sldMkLst>
        <pc:picChg chg="add mod">
          <ac:chgData name="Ahmad Shaikh" userId="350add3f-3878-44aa-89e3-9546f6eb23d1" providerId="ADAL" clId="{7BEBB0E9-6557-4E7B-83CE-131B723FB146}" dt="2023-03-07T08:41:26.317" v="118" actId="14100"/>
          <ac:picMkLst>
            <pc:docMk/>
            <pc:sldMk cId="4074982157" sldId="279"/>
            <ac:picMk id="2" creationId="{7417F865-12D7-244B-9BF3-6F0C109D4C62}"/>
          </ac:picMkLst>
        </pc:picChg>
        <pc:picChg chg="add mod">
          <ac:chgData name="Ahmad Shaikh" userId="350add3f-3878-44aa-89e3-9546f6eb23d1" providerId="ADAL" clId="{7BEBB0E9-6557-4E7B-83CE-131B723FB146}" dt="2023-03-07T08:41:41.513" v="123" actId="14100"/>
          <ac:picMkLst>
            <pc:docMk/>
            <pc:sldMk cId="4074982157" sldId="279"/>
            <ac:picMk id="3" creationId="{E70CE225-D90E-C77C-C78D-AAE1375CDF6B}"/>
          </ac:picMkLst>
        </pc:picChg>
        <pc:picChg chg="add mod">
          <ac:chgData name="Ahmad Shaikh" userId="350add3f-3878-44aa-89e3-9546f6eb23d1" providerId="ADAL" clId="{7BEBB0E9-6557-4E7B-83CE-131B723FB146}" dt="2023-03-07T08:41:33.519" v="120" actId="14100"/>
          <ac:picMkLst>
            <pc:docMk/>
            <pc:sldMk cId="4074982157" sldId="279"/>
            <ac:picMk id="7" creationId="{F1E9225E-8092-B919-8F8F-B059AF8748E3}"/>
          </ac:picMkLst>
        </pc:picChg>
      </pc:sldChg>
      <pc:sldChg chg="add">
        <pc:chgData name="Ahmad Shaikh" userId="350add3f-3878-44aa-89e3-9546f6eb23d1" providerId="ADAL" clId="{7BEBB0E9-6557-4E7B-83CE-131B723FB146}" dt="2023-03-07T08:36:09.743" v="26"/>
        <pc:sldMkLst>
          <pc:docMk/>
          <pc:sldMk cId="3176093446" sldId="28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Q1</c:v>
                </c:pt>
                <c:pt idx="1">
                  <c:v>Q2</c:v>
                </c:pt>
                <c:pt idx="2">
                  <c:v>Q3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61-4FC4-B3E4-D37A5AEE23BB}"/>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Q1</c:v>
                </c:pt>
                <c:pt idx="1">
                  <c:v>Q2</c:v>
                </c:pt>
                <c:pt idx="2">
                  <c:v>Q3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61-4FC4-B3E4-D37A5AEE23BB}"/>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Q1</c:v>
                </c:pt>
                <c:pt idx="1">
                  <c:v>Q2</c:v>
                </c:pt>
                <c:pt idx="2">
                  <c:v>Q3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61-4FC4-B3E4-D37A5AEE23BB}"/>
            </c:ext>
          </c:extLst>
        </c:ser>
        <c:dLbls>
          <c:showLegendKey val="0"/>
          <c:showVal val="0"/>
          <c:showCatName val="0"/>
          <c:showSerName val="0"/>
          <c:showPercent val="0"/>
          <c:showBubbleSize val="0"/>
        </c:dLbls>
        <c:gapWidth val="219"/>
        <c:overlap val="-27"/>
        <c:axId val="229001183"/>
        <c:axId val="228998687"/>
      </c:barChart>
      <c:catAx>
        <c:axId val="2290011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8998687"/>
        <c:crosses val="autoZero"/>
        <c:auto val="1"/>
        <c:lblAlgn val="ctr"/>
        <c:lblOffset val="100"/>
        <c:noMultiLvlLbl val="0"/>
      </c:catAx>
      <c:valAx>
        <c:axId val="2289986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90011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Deploy strategic networks with compelling e-business needs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PLANNING</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spc="50" baseline="0" dirty="0">
              <a:latin typeface="+mn-lt"/>
            </a:rPr>
            <a:t>Synergize scalable e-commerce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Tenorite"/>
              <a:ea typeface="+mn-ea"/>
              <a:cs typeface="+mn-cs"/>
            </a:rPr>
            <a:t>MARKETING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dirty="0">
              <a:latin typeface="+mn-lt"/>
            </a:rPr>
            <a:t>Disseminate standardized metrics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Coordinate e-business applications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Foster holistically superior methodologies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LAUNCH</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solidFill>
                <a:prstClr val="black"/>
              </a:solidFill>
              <a:latin typeface="Tenorite"/>
              <a:ea typeface="+mn-ea"/>
              <a:cs typeface="+mn-cs"/>
            </a:rPr>
            <a:t>STRATEGY</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863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PLANNING</a:t>
          </a:r>
        </a:p>
      </dsp:txBody>
      <dsp:txXfrm>
        <a:off x="8634" y="748982"/>
        <a:ext cx="2013350" cy="604005"/>
      </dsp:txXfrm>
    </dsp:sp>
    <dsp:sp modelId="{22359DD7-1BFB-4900-BAE6-6084F2F57988}">
      <dsp:nvSpPr>
        <dsp:cNvPr id="0" name=""/>
        <dsp:cNvSpPr/>
      </dsp:nvSpPr>
      <dsp:spPr>
        <a:xfrm>
          <a:off x="863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Synergize scalable e-commerce</a:t>
          </a:r>
        </a:p>
      </dsp:txBody>
      <dsp:txXfrm>
        <a:off x="8634" y="1352987"/>
        <a:ext cx="2013350" cy="1642942"/>
      </dsp:txXfrm>
    </dsp:sp>
    <dsp:sp modelId="{C4F84DEA-2002-4D32-8E80-70EEE05E345A}">
      <dsp:nvSpPr>
        <dsp:cNvPr id="0" name=""/>
        <dsp:cNvSpPr/>
      </dsp:nvSpPr>
      <dsp:spPr>
        <a:xfrm>
          <a:off x="212987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MARKETING</a:t>
          </a:r>
        </a:p>
      </dsp:txBody>
      <dsp:txXfrm>
        <a:off x="2129879" y="748982"/>
        <a:ext cx="2013350" cy="604005"/>
      </dsp:txXfrm>
    </dsp:sp>
    <dsp:sp modelId="{4FEB85EB-D046-4CDB-8A62-BBCE260C4490}">
      <dsp:nvSpPr>
        <dsp:cNvPr id="0" name=""/>
        <dsp:cNvSpPr/>
      </dsp:nvSpPr>
      <dsp:spPr>
        <a:xfrm>
          <a:off x="212987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Disseminate standardized metrics</a:t>
          </a:r>
        </a:p>
      </dsp:txBody>
      <dsp:txXfrm>
        <a:off x="2129879" y="1352987"/>
        <a:ext cx="2013350" cy="1642942"/>
      </dsp:txXfrm>
    </dsp:sp>
    <dsp:sp modelId="{49B7F8FA-D256-41EF-9327-52A3551D9A60}">
      <dsp:nvSpPr>
        <dsp:cNvPr id="0" name=""/>
        <dsp:cNvSpPr/>
      </dsp:nvSpPr>
      <dsp:spPr>
        <a:xfrm>
          <a:off x="425112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DESIGN</a:t>
          </a:r>
        </a:p>
      </dsp:txBody>
      <dsp:txXfrm>
        <a:off x="4251124" y="748982"/>
        <a:ext cx="2013350" cy="604005"/>
      </dsp:txXfrm>
    </dsp:sp>
    <dsp:sp modelId="{6B5FE59C-B471-448A-AA7A-B526DCC4D4CA}">
      <dsp:nvSpPr>
        <dsp:cNvPr id="0" name=""/>
        <dsp:cNvSpPr/>
      </dsp:nvSpPr>
      <dsp:spPr>
        <a:xfrm>
          <a:off x="425112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Coordinate e-business applications</a:t>
          </a:r>
        </a:p>
      </dsp:txBody>
      <dsp:txXfrm>
        <a:off x="4251124" y="1352987"/>
        <a:ext cx="2013350" cy="1642942"/>
      </dsp:txXfrm>
    </dsp:sp>
    <dsp:sp modelId="{4132ECB1-6BEF-4935-AFA3-B2EAA48FDE7E}">
      <dsp:nvSpPr>
        <dsp:cNvPr id="0" name=""/>
        <dsp:cNvSpPr/>
      </dsp:nvSpPr>
      <dsp:spPr>
        <a:xfrm>
          <a:off x="637236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Tenorite"/>
              <a:ea typeface="+mn-ea"/>
              <a:cs typeface="+mn-cs"/>
            </a:rPr>
            <a:t>STRATEGY</a:t>
          </a:r>
        </a:p>
      </dsp:txBody>
      <dsp:txXfrm>
        <a:off x="6372369" y="748982"/>
        <a:ext cx="2013350" cy="604005"/>
      </dsp:txXfrm>
    </dsp:sp>
    <dsp:sp modelId="{C42A8BDE-B838-475D-AFDE-17B60D744AB6}">
      <dsp:nvSpPr>
        <dsp:cNvPr id="0" name=""/>
        <dsp:cNvSpPr/>
      </dsp:nvSpPr>
      <dsp:spPr>
        <a:xfrm>
          <a:off x="637236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Foster holistically superior methodologies</a:t>
          </a:r>
        </a:p>
      </dsp:txBody>
      <dsp:txXfrm>
        <a:off x="6372369" y="1352987"/>
        <a:ext cx="2013350" cy="1642942"/>
      </dsp:txXfrm>
    </dsp:sp>
    <dsp:sp modelId="{59606EB9-9F10-4D12-A33F-A242FDCC0D0F}">
      <dsp:nvSpPr>
        <dsp:cNvPr id="0" name=""/>
        <dsp:cNvSpPr/>
      </dsp:nvSpPr>
      <dsp:spPr>
        <a:xfrm>
          <a:off x="8493615"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LAUNCH</a:t>
          </a:r>
        </a:p>
      </dsp:txBody>
      <dsp:txXfrm>
        <a:off x="8493615" y="748982"/>
        <a:ext cx="2013350" cy="604005"/>
      </dsp:txXfrm>
    </dsp:sp>
    <dsp:sp modelId="{C8429E68-36DD-4F6A-A2F4-7CCDADCEFAD1}">
      <dsp:nvSpPr>
        <dsp:cNvPr id="0" name=""/>
        <dsp:cNvSpPr/>
      </dsp:nvSpPr>
      <dsp:spPr>
        <a:xfrm>
          <a:off x="8493615"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Deploy strategic networks with compelling e-business needs</a:t>
          </a:r>
        </a:p>
      </dsp:txBody>
      <dsp:txXfrm>
        <a:off x="8493615" y="1352987"/>
        <a:ext cx="2013350" cy="164294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3/7/2023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9.mp4"/><Relationship Id="rId7" Type="http://schemas.openxmlformats.org/officeDocument/2006/relationships/slideLayout" Target="../slideLayouts/slideLayout10.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5" Type="http://schemas.microsoft.com/office/2007/relationships/media" Target="../media/media10.mp4"/><Relationship Id="rId10" Type="http://schemas.openxmlformats.org/officeDocument/2006/relationships/image" Target="../media/image28.png"/><Relationship Id="rId4" Type="http://schemas.openxmlformats.org/officeDocument/2006/relationships/video" Target="../media/media9.mp4"/><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9.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 Id="rId9"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p4"/><Relationship Id="rId7"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19.png"/><Relationship Id="rId4" Type="http://schemas.openxmlformats.org/officeDocument/2006/relationships/video" Target="../media/media2.mp4"/><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slideLayout" Target="../slideLayouts/slideLayout10.xml"/><Relationship Id="rId4" Type="http://schemas.openxmlformats.org/officeDocument/2006/relationships/video" Target="../media/media5.mp4"/></Relationships>
</file>

<file path=ppt/slides/_rels/slide9.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2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4.png"/><Relationship Id="rId5" Type="http://schemas.openxmlformats.org/officeDocument/2006/relationships/slideLayout" Target="../slideLayouts/slideLayout10.xml"/><Relationship Id="rId4" Type="http://schemas.openxmlformats.org/officeDocument/2006/relationships/video" Target="../media/media7.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Update-1</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22 Feb</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878248-6E08-55F4-2A04-B0F7A69522D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D2B27D0-EEDB-A6A9-02A3-52EEFCC8BBD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853FAA5-CB07-D9C8-4A6D-0CF21EE5714C}"/>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2" name="ConnectedFullPart">
            <a:hlinkClick r:id="" action="ppaction://media"/>
            <a:extLst>
              <a:ext uri="{FF2B5EF4-FFF2-40B4-BE49-F238E27FC236}">
                <a16:creationId xmlns:a16="http://schemas.microsoft.com/office/drawing/2014/main" id="{7417F865-12D7-244B-9BF3-6F0C109D4C6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841662" y="0"/>
            <a:ext cx="6350338" cy="3111500"/>
          </a:xfrm>
          <a:prstGeom prst="rect">
            <a:avLst/>
          </a:prstGeom>
        </p:spPr>
      </p:pic>
      <p:pic>
        <p:nvPicPr>
          <p:cNvPr id="3" name="ConnectedContact">
            <a:hlinkClick r:id="" action="ppaction://media"/>
            <a:extLst>
              <a:ext uri="{FF2B5EF4-FFF2-40B4-BE49-F238E27FC236}">
                <a16:creationId xmlns:a16="http://schemas.microsoft.com/office/drawing/2014/main" id="{E70CE225-D90E-C77C-C78D-AAE1375CDF6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0" y="2679700"/>
            <a:ext cx="8527597" cy="4178300"/>
          </a:xfrm>
          <a:prstGeom prst="rect">
            <a:avLst/>
          </a:prstGeom>
        </p:spPr>
      </p:pic>
      <p:pic>
        <p:nvPicPr>
          <p:cNvPr id="7" name="ConnectedFull">
            <a:hlinkClick r:id="" action="ppaction://media"/>
            <a:extLst>
              <a:ext uri="{FF2B5EF4-FFF2-40B4-BE49-F238E27FC236}">
                <a16:creationId xmlns:a16="http://schemas.microsoft.com/office/drawing/2014/main" id="{F1E9225E-8092-B919-8F8F-B059AF8748E3}"/>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0" y="0"/>
            <a:ext cx="5261709" cy="2578100"/>
          </a:xfrm>
          <a:prstGeom prst="rect">
            <a:avLst/>
          </a:prstGeom>
        </p:spPr>
      </p:pic>
    </p:spTree>
    <p:extLst>
      <p:ext uri="{BB962C8B-B14F-4D97-AF65-F5344CB8AC3E}">
        <p14:creationId xmlns:p14="http://schemas.microsoft.com/office/powerpoint/2010/main" val="407498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2"/>
                                        </p:tgtEl>
                                      </p:cBhvr>
                                    </p:cmd>
                                  </p:childTnLst>
                                </p:cTn>
                              </p:par>
                              <p:par>
                                <p:cTn id="7" presetID="1" presetClass="mediacall" presetSubtype="0" fill="hold" nodeType="withEffect">
                                  <p:stCondLst>
                                    <p:cond delay="0"/>
                                  </p:stCondLst>
                                  <p:childTnLst>
                                    <p:cmd type="call" cmd="playFrom(0.0)">
                                      <p:cBhvr>
                                        <p:cTn id="8" dur="9200" fill="hold"/>
                                        <p:tgtEl>
                                          <p:spTgt spid="3"/>
                                        </p:tgtEl>
                                      </p:cBhvr>
                                    </p:cmd>
                                  </p:childTnLst>
                                </p:cTn>
                              </p:par>
                              <p:par>
                                <p:cTn id="9" presetID="1" presetClass="mediacall" presetSubtype="0" fill="hold" nodeType="withEffect">
                                  <p:stCondLst>
                                    <p:cond delay="0"/>
                                  </p:stCondLst>
                                  <p:childTnLst>
                                    <p:cmd type="call" cmd="playFrom(0.0)">
                                      <p:cBhvr>
                                        <p:cTn id="10" dur="9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video>
              <p:cMediaNode vol="80000">
                <p:cTn id="23"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878248-6E08-55F4-2A04-B0F7A69522D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D2B27D0-EEDB-A6A9-02A3-52EEFCC8BBD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853FAA5-CB07-D9C8-4A6D-0CF21EE5714C}"/>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3176093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PRIMARY GOALS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a:t>Annual revenue growth</a:t>
            </a:r>
          </a:p>
        </p:txBody>
      </p:sp>
    </p:spTree>
    <p:extLst>
      <p:ext uri="{BB962C8B-B14F-4D97-AF65-F5344CB8AC3E}">
        <p14:creationId xmlns:p14="http://schemas.microsoft.com/office/powerpoint/2010/main" val="379728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QUARTERLY PERFORMANCE</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graphicFrame>
        <p:nvGraphicFramePr>
          <p:cNvPr id="6" name="Chart Placeholder 5" descr="Chart Placeholder">
            <a:extLst>
              <a:ext uri="{FF2B5EF4-FFF2-40B4-BE49-F238E27FC236}">
                <a16:creationId xmlns:a16="http://schemas.microsoft.com/office/drawing/2014/main" id="{6F154ED7-FC5F-4626-9DAE-6254091B6B49}"/>
              </a:ext>
            </a:extLst>
          </p:cNvPr>
          <p:cNvGraphicFramePr>
            <a:graphicFrameLocks noGrp="1"/>
          </p:cNvGraphicFramePr>
          <p:nvPr>
            <p:ph type="chart" sz="quarter" idx="13"/>
            <p:extLst>
              <p:ext uri="{D42A27DB-BD31-4B8C-83A1-F6EECF244321}">
                <p14:modId xmlns:p14="http://schemas.microsoft.com/office/powerpoint/2010/main" val="1404550861"/>
              </p:ext>
            </p:extLst>
          </p:nvPr>
        </p:nvGraphicFramePr>
        <p:xfrm>
          <a:off x="838200" y="2111375"/>
          <a:ext cx="10515600" cy="37449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357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AREAS OF GROWTH</a:t>
            </a:r>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extLst>
              <p:ext uri="{D42A27DB-BD31-4B8C-83A1-F6EECF244321}">
                <p14:modId xmlns:p14="http://schemas.microsoft.com/office/powerpoint/2010/main" val="3855681044"/>
              </p:ext>
            </p:extLst>
          </p:nvPr>
        </p:nvGraphicFramePr>
        <p:xfrm>
          <a:off x="838200" y="2111375"/>
          <a:ext cx="10515600" cy="3570970"/>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3261104555"/>
                    </a:ext>
                  </a:extLst>
                </a:gridCol>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gridCol w="2103120">
                  <a:extLst>
                    <a:ext uri="{9D8B030D-6E8A-4147-A177-3AD203B41FA5}">
                      <a16:colId xmlns:a16="http://schemas.microsoft.com/office/drawing/2014/main" val="934788178"/>
                    </a:ext>
                  </a:extLst>
                </a:gridCol>
                <a:gridCol w="2103120">
                  <a:extLst>
                    <a:ext uri="{9D8B030D-6E8A-4147-A177-3AD203B41FA5}">
                      <a16:colId xmlns:a16="http://schemas.microsoft.com/office/drawing/2014/main" val="2596635212"/>
                    </a:ext>
                  </a:extLst>
                </a:gridCol>
              </a:tblGrid>
              <a:tr h="714194">
                <a:tc>
                  <a:txBody>
                    <a:bodyPr/>
                    <a:lstStyle/>
                    <a:p>
                      <a:pPr algn="ctr" rtl="0" fontAlgn="auto"/>
                      <a:r>
                        <a:rPr lang="en-US" sz="1600" b="1" i="0" dirty="0">
                          <a:solidFill>
                            <a:srgbClr val="FFFFFF"/>
                          </a:solidFill>
                          <a:effectLst/>
                          <a:latin typeface="+mn-lt"/>
                        </a:rPr>
                        <a:t>​</a:t>
                      </a:r>
                    </a:p>
                  </a:txBody>
                  <a:tcPr anchor="ctr"/>
                </a:tc>
                <a:tc>
                  <a:txBody>
                    <a:bodyPr/>
                    <a:lstStyle/>
                    <a:p>
                      <a:pPr algn="ctr" rtl="0" fontAlgn="base"/>
                      <a:r>
                        <a:rPr lang="en-US" sz="1600" b="0" i="0" dirty="0">
                          <a:solidFill>
                            <a:schemeClr val="accent1"/>
                          </a:solidFill>
                          <a:effectLst/>
                          <a:latin typeface="+mn-lt"/>
                        </a:rPr>
                        <a:t>CATEGORY 1</a:t>
                      </a:r>
                      <a:endParaRPr lang="en-US" sz="1600" b="1" i="0" dirty="0">
                        <a:solidFill>
                          <a:schemeClr val="accent1"/>
                        </a:solidFill>
                        <a:effectLst/>
                        <a:latin typeface="+mn-lt"/>
                      </a:endParaRPr>
                    </a:p>
                  </a:txBody>
                  <a:tcPr anchor="ctr"/>
                </a:tc>
                <a:tc>
                  <a:txBody>
                    <a:bodyPr/>
                    <a:lstStyle/>
                    <a:p>
                      <a:pPr algn="ctr" rtl="0" fontAlgn="base"/>
                      <a:r>
                        <a:rPr lang="en-US" sz="1600" b="0" i="0" dirty="0">
                          <a:solidFill>
                            <a:schemeClr val="accent1"/>
                          </a:solidFill>
                          <a:effectLst/>
                          <a:latin typeface="+mn-lt"/>
                        </a:rPr>
                        <a:t>CATEGORY 2</a:t>
                      </a:r>
                      <a:endParaRPr lang="en-US" sz="1600" b="1" i="0" dirty="0">
                        <a:solidFill>
                          <a:schemeClr val="accent1"/>
                        </a:solidFill>
                        <a:effectLst/>
                        <a:latin typeface="+mn-lt"/>
                      </a:endParaRPr>
                    </a:p>
                  </a:txBody>
                  <a:tcPr anchor="ctr"/>
                </a:tc>
                <a:tc>
                  <a:txBody>
                    <a:bodyPr/>
                    <a:lstStyle/>
                    <a:p>
                      <a:pPr algn="ctr" rtl="0" fontAlgn="base"/>
                      <a:r>
                        <a:rPr lang="en-US" sz="1600" b="0" i="0" kern="1200" dirty="0">
                          <a:solidFill>
                            <a:schemeClr val="accent1"/>
                          </a:solidFill>
                          <a:effectLst/>
                          <a:latin typeface="+mn-lt"/>
                          <a:ea typeface="+mn-ea"/>
                          <a:cs typeface="+mn-cs"/>
                        </a:rPr>
                        <a:t>CATEGORY 3</a:t>
                      </a:r>
                      <a:r>
                        <a:rPr lang="en-US" sz="1600" b="1" i="0" dirty="0">
                          <a:solidFill>
                            <a:srgbClr val="FFFFFF"/>
                          </a:solidFill>
                          <a:effectLst/>
                          <a:latin typeface="+mn-lt"/>
                        </a:rPr>
                        <a:t>​</a:t>
                      </a:r>
                    </a:p>
                  </a:txBody>
                  <a:tcPr anchor="ctr"/>
                </a:tc>
                <a:tc>
                  <a:txBody>
                    <a:bodyPr/>
                    <a:lstStyle/>
                    <a:p>
                      <a:pPr algn="ctr" rtl="0" fontAlgn="base"/>
                      <a:r>
                        <a:rPr lang="en-US" sz="1600" b="0" i="0" kern="1200" dirty="0">
                          <a:solidFill>
                            <a:schemeClr val="accent1"/>
                          </a:solidFill>
                          <a:effectLst/>
                          <a:latin typeface="+mn-lt"/>
                          <a:ea typeface="+mn-ea"/>
                          <a:cs typeface="+mn-cs"/>
                        </a:rPr>
                        <a:t>CATEGORY 4​</a:t>
                      </a:r>
                    </a:p>
                  </a:txBody>
                  <a:tcPr anchor="ctr"/>
                </a:tc>
                <a:extLst>
                  <a:ext uri="{0D108BD9-81ED-4DB2-BD59-A6C34878D82A}">
                    <a16:rowId xmlns:a16="http://schemas.microsoft.com/office/drawing/2014/main" val="3441328149"/>
                  </a:ext>
                </a:extLst>
              </a:tr>
              <a:tr h="714194">
                <a:tc>
                  <a:txBody>
                    <a:bodyPr/>
                    <a:lstStyle/>
                    <a:p>
                      <a:pPr algn="ctr" rtl="0" fontAlgn="base"/>
                      <a:r>
                        <a:rPr lang="en-US" sz="1400" b="0" i="0" dirty="0">
                          <a:solidFill>
                            <a:srgbClr val="333F50"/>
                          </a:solidFill>
                          <a:effectLst/>
                          <a:latin typeface="+mn-lt"/>
                        </a:rPr>
                        <a:t>Q1</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2.3</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tc>
                  <a:txBody>
                    <a:bodyPr/>
                    <a:lstStyle/>
                    <a:p>
                      <a:pPr algn="ctr" rtl="0" fontAlgn="base"/>
                      <a:r>
                        <a:rPr lang="en-US" sz="1400" b="0" i="0" dirty="0">
                          <a:solidFill>
                            <a:srgbClr val="333F50"/>
                          </a:solidFill>
                          <a:effectLst/>
                          <a:latin typeface="+mn-lt"/>
                        </a:rPr>
                        <a:t>5</a:t>
                      </a:r>
                      <a:r>
                        <a:rPr lang="en-US" sz="1400" b="0" i="0" dirty="0">
                          <a:solidFill>
                            <a:srgbClr val="000000"/>
                          </a:solidFill>
                          <a:effectLst/>
                          <a:latin typeface="+mn-l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134841754"/>
                  </a:ext>
                </a:extLst>
              </a:tr>
              <a:tr h="714194">
                <a:tc>
                  <a:txBody>
                    <a:bodyPr/>
                    <a:lstStyle/>
                    <a:p>
                      <a:pPr algn="ctr" rtl="0" fontAlgn="base"/>
                      <a:r>
                        <a:rPr lang="en-US" sz="1400" b="0" i="0" dirty="0">
                          <a:solidFill>
                            <a:srgbClr val="333F50"/>
                          </a:solidFill>
                          <a:effectLst/>
                          <a:latin typeface="+mn-lt"/>
                        </a:rPr>
                        <a:t>Q2</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3.2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5.1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4.4</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3</a:t>
                      </a:r>
                      <a:r>
                        <a:rPr lang="en-US" sz="1400" b="0" i="0" dirty="0">
                          <a:solidFill>
                            <a:srgbClr val="000000"/>
                          </a:solidFill>
                          <a:effectLst/>
                          <a:latin typeface="+mn-lt"/>
                        </a:rPr>
                        <a:t>​.0</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129140390"/>
                  </a:ext>
                </a:extLst>
              </a:tr>
              <a:tr h="714194">
                <a:tc>
                  <a:txBody>
                    <a:bodyPr/>
                    <a:lstStyle/>
                    <a:p>
                      <a:pPr algn="ctr" rtl="0" fontAlgn="base"/>
                      <a:r>
                        <a:rPr lang="en-US" sz="1400" b="0" i="0" dirty="0">
                          <a:solidFill>
                            <a:srgbClr val="333F50"/>
                          </a:solidFill>
                          <a:effectLst/>
                          <a:latin typeface="+mn-lt"/>
                        </a:rPr>
                        <a:t>Q3</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2.1</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2.8</a:t>
                      </a:r>
                      <a:r>
                        <a:rPr lang="en-US" sz="1400" b="0" i="0" dirty="0">
                          <a:solidFill>
                            <a:srgbClr val="000000"/>
                          </a:solidFill>
                          <a:effectLst/>
                          <a:latin typeface="+mn-lt"/>
                        </a:rPr>
                        <a:t>​</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99990805"/>
                  </a:ext>
                </a:extLst>
              </a:tr>
              <a:tr h="714194">
                <a:tc>
                  <a:txBody>
                    <a:bodyPr/>
                    <a:lstStyle/>
                    <a:p>
                      <a:pPr algn="ctr" rtl="0" fontAlgn="base"/>
                      <a:r>
                        <a:rPr lang="en-US" sz="1400" b="0" i="0" dirty="0">
                          <a:solidFill>
                            <a:srgbClr val="333F50"/>
                          </a:solidFill>
                          <a:effectLst/>
                          <a:latin typeface="+mn-lt"/>
                        </a:rPr>
                        <a:t>Q4</a:t>
                      </a:r>
                      <a:endParaRPr lang="en-US" sz="1400" b="0" i="0" dirty="0">
                        <a:solidFill>
                          <a:srgbClr val="000000"/>
                        </a:solidFill>
                        <a:effectLst/>
                        <a:latin typeface="+mn-lt"/>
                      </a:endParaRPr>
                    </a:p>
                  </a:txBody>
                  <a:tcPr anchor="ctr">
                    <a:lnL w="12700" cap="flat" cmpd="sng" algn="ctr">
                      <a:noFill/>
                      <a:prstDash val="solid"/>
                      <a:round/>
                      <a:headEnd type="none" w="med" len="med"/>
                      <a:tailEnd type="none" w="med" len="med"/>
                    </a:lnL>
                  </a:tcPr>
                </a:tc>
                <a:tc>
                  <a:txBody>
                    <a:bodyPr/>
                    <a:lstStyle/>
                    <a:p>
                      <a:pPr algn="ctr" rtl="0" fontAlgn="base"/>
                      <a:r>
                        <a:rPr lang="en-US" sz="1400" b="0" i="0" dirty="0">
                          <a:solidFill>
                            <a:srgbClr val="333F50"/>
                          </a:solidFill>
                          <a:effectLst/>
                          <a:latin typeface="+mn-lt"/>
                        </a:rPr>
                        <a:t>4.5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2.2</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7.0</a:t>
                      </a:r>
                      <a:endParaRPr lang="en-US" sz="1400" b="0" i="0" dirty="0">
                        <a:solidFill>
                          <a:srgbClr val="000000"/>
                        </a:solidFill>
                        <a:effectLst/>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388671141"/>
                  </a:ext>
                </a:extLst>
              </a:tr>
            </a:tbl>
          </a:graphicData>
        </a:graphic>
      </p:graphicFrame>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2499682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a:t>Richard Branson</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20XX</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4437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pic>
        <p:nvPicPr>
          <p:cNvPr id="16" name="Picture Placeholder 15" descr="Headshot for team slides ">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1487181" y="2886074"/>
            <a:ext cx="1845511" cy="1845511"/>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dirty="0"/>
              <a:t>TAKUMA HAYASHI</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87181" y="5464114"/>
            <a:ext cx="1845511" cy="343061"/>
          </a:xfrm>
        </p:spPr>
        <p:txBody>
          <a:bodyPr/>
          <a:lstStyle/>
          <a:p>
            <a:r>
              <a:rPr lang="en-US" dirty="0"/>
              <a:t>President</a:t>
            </a:r>
          </a:p>
        </p:txBody>
      </p:sp>
      <p:pic>
        <p:nvPicPr>
          <p:cNvPr id="18" name="Picture Placeholder 17" descr="Headshot for team slides ">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3836914" y="2886074"/>
            <a:ext cx="1845511"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a:t>MIRJAM NILSSON</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dirty="0"/>
              <a:t>Chief Executive Officer</a:t>
            </a:r>
          </a:p>
        </p:txBody>
      </p:sp>
      <p:pic>
        <p:nvPicPr>
          <p:cNvPr id="20" name="Picture Placeholder 19" descr="Headshot for team slides ">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327578" y="2886074"/>
            <a:ext cx="1845511" cy="1845511"/>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a:t>FLORA BERGGREN</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dirty="0"/>
              <a:t>Chief Operations Officer</a:t>
            </a:r>
          </a:p>
        </p:txBody>
      </p:sp>
      <p:pic>
        <p:nvPicPr>
          <p:cNvPr id="22" name="Picture Placeholder 21" descr="Headshot for team slides ">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8747458" y="2886074"/>
            <a:ext cx="1845511" cy="1845511"/>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dirty="0"/>
              <a:t>RAJESH SANTOSHI</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r>
              <a:rPr lang="en-US" dirty="0"/>
              <a:t>VP Marketing</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2619301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885156" y="892177"/>
            <a:ext cx="8421688" cy="1325563"/>
          </a:xfrm>
        </p:spPr>
        <p:txBody>
          <a:bodyPr/>
          <a:lstStyle/>
          <a:p>
            <a:r>
              <a:rPr lang="en-US" dirty="0"/>
              <a:t>MEET OUR TEAM  </a:t>
            </a:r>
          </a:p>
        </p:txBody>
      </p:sp>
      <p:pic>
        <p:nvPicPr>
          <p:cNvPr id="357" name="Picture Placeholder 356" descr="Headshot for team slides ">
            <a:extLst>
              <a:ext uri="{FF2B5EF4-FFF2-40B4-BE49-F238E27FC236}">
                <a16:creationId xmlns:a16="http://schemas.microsoft.com/office/drawing/2014/main" id="{1AA9DB68-9DD0-4157-9F94-F215A6B134C1}"/>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877176" y="2428875"/>
            <a:ext cx="1066800" cy="1066800"/>
          </a:xfrm>
        </p:spPr>
      </p:pic>
      <p:sp>
        <p:nvSpPr>
          <p:cNvPr id="3" name="Text Placeholder 2">
            <a:extLst>
              <a:ext uri="{FF2B5EF4-FFF2-40B4-BE49-F238E27FC236}">
                <a16:creationId xmlns:a16="http://schemas.microsoft.com/office/drawing/2014/main" id="{25A49E2A-E51F-4DB7-B643-0BACFA4CDF33}"/>
              </a:ext>
            </a:extLst>
          </p:cNvPr>
          <p:cNvSpPr>
            <a:spLocks noGrp="1"/>
          </p:cNvSpPr>
          <p:nvPr>
            <p:ph type="body" idx="1"/>
          </p:nvPr>
        </p:nvSpPr>
        <p:spPr>
          <a:xfrm>
            <a:off x="1500168" y="3654378"/>
            <a:ext cx="1828800" cy="343061"/>
          </a:xfrm>
        </p:spPr>
        <p:txBody>
          <a:bodyPr/>
          <a:lstStyle/>
          <a:p>
            <a:r>
              <a:rPr lang="en-US" dirty="0"/>
              <a:t>TAKUMA HAYASHI</a:t>
            </a:r>
          </a:p>
        </p:txBody>
      </p:sp>
      <p:sp>
        <p:nvSpPr>
          <p:cNvPr id="11" name="Text Placeholder 10">
            <a:extLst>
              <a:ext uri="{FF2B5EF4-FFF2-40B4-BE49-F238E27FC236}">
                <a16:creationId xmlns:a16="http://schemas.microsoft.com/office/drawing/2014/main" id="{AA8375DF-11E9-44DF-BAA3-EACBE17AF4A7}"/>
              </a:ext>
            </a:extLst>
          </p:cNvPr>
          <p:cNvSpPr>
            <a:spLocks noGrp="1"/>
          </p:cNvSpPr>
          <p:nvPr>
            <p:ph type="body" idx="21"/>
          </p:nvPr>
        </p:nvSpPr>
        <p:spPr>
          <a:xfrm>
            <a:off x="1500168" y="3809747"/>
            <a:ext cx="1828800" cy="343061"/>
          </a:xfrm>
        </p:spPr>
        <p:txBody>
          <a:bodyPr/>
          <a:lstStyle/>
          <a:p>
            <a:r>
              <a:rPr lang="en-US" dirty="0"/>
              <a:t>President</a:t>
            </a:r>
          </a:p>
        </p:txBody>
      </p:sp>
      <p:pic>
        <p:nvPicPr>
          <p:cNvPr id="359" name="Picture Placeholder 358" descr="Headshot for team slides ">
            <a:extLst>
              <a:ext uri="{FF2B5EF4-FFF2-40B4-BE49-F238E27FC236}">
                <a16:creationId xmlns:a16="http://schemas.microsoft.com/office/drawing/2014/main" id="{32C08192-2F27-4ED3-9CEE-4C37C7DFE674}"/>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226270" y="2428875"/>
            <a:ext cx="1066800" cy="1066800"/>
          </a:xfrm>
        </p:spPr>
      </p:pic>
      <p:sp>
        <p:nvSpPr>
          <p:cNvPr id="8" name="Text Placeholder 7">
            <a:extLst>
              <a:ext uri="{FF2B5EF4-FFF2-40B4-BE49-F238E27FC236}">
                <a16:creationId xmlns:a16="http://schemas.microsoft.com/office/drawing/2014/main" id="{9584E2DE-7061-44CB-A94B-5555484F9744}"/>
              </a:ext>
            </a:extLst>
          </p:cNvPr>
          <p:cNvSpPr>
            <a:spLocks noGrp="1"/>
          </p:cNvSpPr>
          <p:nvPr>
            <p:ph type="body" idx="18"/>
          </p:nvPr>
        </p:nvSpPr>
        <p:spPr>
          <a:xfrm>
            <a:off x="3849262" y="3654378"/>
            <a:ext cx="1828800" cy="343061"/>
          </a:xfrm>
        </p:spPr>
        <p:txBody>
          <a:bodyPr/>
          <a:lstStyle/>
          <a:p>
            <a:r>
              <a:rPr lang="en-US" dirty="0"/>
              <a:t>MIRJAM NILSSON</a:t>
            </a:r>
          </a:p>
        </p:txBody>
      </p:sp>
      <p:sp>
        <p:nvSpPr>
          <p:cNvPr id="12" name="Text Placeholder 11">
            <a:extLst>
              <a:ext uri="{FF2B5EF4-FFF2-40B4-BE49-F238E27FC236}">
                <a16:creationId xmlns:a16="http://schemas.microsoft.com/office/drawing/2014/main" id="{57F11552-18E0-4565-AE6F-DE5290DF1269}"/>
              </a:ext>
            </a:extLst>
          </p:cNvPr>
          <p:cNvSpPr>
            <a:spLocks noGrp="1"/>
          </p:cNvSpPr>
          <p:nvPr>
            <p:ph type="body" idx="22"/>
          </p:nvPr>
        </p:nvSpPr>
        <p:spPr>
          <a:xfrm>
            <a:off x="3849262" y="3809747"/>
            <a:ext cx="1828800" cy="343061"/>
          </a:xfrm>
        </p:spPr>
        <p:txBody>
          <a:bodyPr/>
          <a:lstStyle/>
          <a:p>
            <a:r>
              <a:rPr lang="en-US" dirty="0"/>
              <a:t>Chief Executive Officer</a:t>
            </a:r>
          </a:p>
        </p:txBody>
      </p:sp>
      <p:pic>
        <p:nvPicPr>
          <p:cNvPr id="361" name="Picture Placeholder 360" descr="Headshot for team slides ">
            <a:extLst>
              <a:ext uri="{FF2B5EF4-FFF2-40B4-BE49-F238E27FC236}">
                <a16:creationId xmlns:a16="http://schemas.microsoft.com/office/drawing/2014/main" id="{CA581025-9A6A-4294-8F86-E611BCEFAB15}"/>
              </a:ext>
            </a:extLst>
          </p:cNvPr>
          <p:cNvPicPr>
            <a:picLocks noGrp="1" noChangeAspect="1"/>
          </p:cNvPicPr>
          <p:nvPr>
            <p:ph type="pic" sz="quarter" idx="37"/>
          </p:nvPr>
        </p:nvPicPr>
        <p:blipFill rotWithShape="1">
          <a:blip r:embed="rId4">
            <a:extLst>
              <a:ext uri="{28A0092B-C50C-407E-A947-70E740481C1C}">
                <a14:useLocalDpi xmlns:a14="http://schemas.microsoft.com/office/drawing/2010/main" val="0"/>
              </a:ext>
            </a:extLst>
          </a:blip>
          <a:srcRect/>
          <a:stretch/>
        </p:blipFill>
        <p:spPr>
          <a:xfrm>
            <a:off x="6655584" y="2428875"/>
            <a:ext cx="1066800" cy="1066800"/>
          </a:xfrm>
        </p:spPr>
      </p:pic>
      <p:sp>
        <p:nvSpPr>
          <p:cNvPr id="9" name="Text Placeholder 8">
            <a:extLst>
              <a:ext uri="{FF2B5EF4-FFF2-40B4-BE49-F238E27FC236}">
                <a16:creationId xmlns:a16="http://schemas.microsoft.com/office/drawing/2014/main" id="{87AF403D-91FB-404C-9346-862EFEC3564F}"/>
              </a:ext>
            </a:extLst>
          </p:cNvPr>
          <p:cNvSpPr>
            <a:spLocks noGrp="1"/>
          </p:cNvSpPr>
          <p:nvPr>
            <p:ph type="body" idx="19"/>
          </p:nvPr>
        </p:nvSpPr>
        <p:spPr>
          <a:xfrm>
            <a:off x="6198355" y="3654378"/>
            <a:ext cx="2105135" cy="343061"/>
          </a:xfrm>
        </p:spPr>
        <p:txBody>
          <a:bodyPr/>
          <a:lstStyle/>
          <a:p>
            <a:r>
              <a:rPr lang="en-US" dirty="0"/>
              <a:t>RAJESH SANTOSHI</a:t>
            </a:r>
          </a:p>
        </p:txBody>
      </p:sp>
      <p:sp>
        <p:nvSpPr>
          <p:cNvPr id="13" name="Text Placeholder 12">
            <a:extLst>
              <a:ext uri="{FF2B5EF4-FFF2-40B4-BE49-F238E27FC236}">
                <a16:creationId xmlns:a16="http://schemas.microsoft.com/office/drawing/2014/main" id="{92682AD9-94FA-4E64-864B-DC8F7A320D5C}"/>
              </a:ext>
            </a:extLst>
          </p:cNvPr>
          <p:cNvSpPr>
            <a:spLocks noGrp="1"/>
          </p:cNvSpPr>
          <p:nvPr>
            <p:ph type="body" idx="23"/>
          </p:nvPr>
        </p:nvSpPr>
        <p:spPr>
          <a:xfrm>
            <a:off x="6095999" y="3809747"/>
            <a:ext cx="2299855" cy="343061"/>
          </a:xfrm>
        </p:spPr>
        <p:txBody>
          <a:bodyPr/>
          <a:lstStyle/>
          <a:p>
            <a:r>
              <a:rPr lang="en-US" dirty="0"/>
              <a:t>Chief Operations Officer</a:t>
            </a:r>
          </a:p>
        </p:txBody>
      </p:sp>
      <p:pic>
        <p:nvPicPr>
          <p:cNvPr id="363" name="Picture Placeholder 362" descr="Headshot for team slides ">
            <a:extLst>
              <a:ext uri="{FF2B5EF4-FFF2-40B4-BE49-F238E27FC236}">
                <a16:creationId xmlns:a16="http://schemas.microsoft.com/office/drawing/2014/main" id="{0AB7C4F4-0E33-47EC-A40D-D03ECD81A39B}"/>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9136814" y="2428875"/>
            <a:ext cx="1066800" cy="1066800"/>
          </a:xfrm>
        </p:spPr>
      </p:pic>
      <p:sp>
        <p:nvSpPr>
          <p:cNvPr id="10" name="Text Placeholder 9">
            <a:extLst>
              <a:ext uri="{FF2B5EF4-FFF2-40B4-BE49-F238E27FC236}">
                <a16:creationId xmlns:a16="http://schemas.microsoft.com/office/drawing/2014/main" id="{0EE34DCC-0789-4B21-A328-FF554B1B07BE}"/>
              </a:ext>
            </a:extLst>
          </p:cNvPr>
          <p:cNvSpPr>
            <a:spLocks noGrp="1"/>
          </p:cNvSpPr>
          <p:nvPr>
            <p:ph type="body" idx="20"/>
          </p:nvPr>
        </p:nvSpPr>
        <p:spPr>
          <a:xfrm>
            <a:off x="8759806" y="3654378"/>
            <a:ext cx="1828800" cy="343061"/>
          </a:xfrm>
        </p:spPr>
        <p:txBody>
          <a:bodyPr/>
          <a:lstStyle/>
          <a:p>
            <a:r>
              <a:rPr lang="en-US" dirty="0"/>
              <a:t>RAJESH SANTOSHI</a:t>
            </a:r>
          </a:p>
        </p:txBody>
      </p:sp>
      <p:sp>
        <p:nvSpPr>
          <p:cNvPr id="14" name="Text Placeholder 13">
            <a:extLst>
              <a:ext uri="{FF2B5EF4-FFF2-40B4-BE49-F238E27FC236}">
                <a16:creationId xmlns:a16="http://schemas.microsoft.com/office/drawing/2014/main" id="{AE93F4CF-DD26-41DA-BA4C-2DCAC0B2F5EB}"/>
              </a:ext>
            </a:extLst>
          </p:cNvPr>
          <p:cNvSpPr>
            <a:spLocks noGrp="1"/>
          </p:cNvSpPr>
          <p:nvPr>
            <p:ph type="body" idx="24"/>
          </p:nvPr>
        </p:nvSpPr>
        <p:spPr>
          <a:xfrm>
            <a:off x="8744480" y="3809747"/>
            <a:ext cx="1844126" cy="343061"/>
          </a:xfrm>
        </p:spPr>
        <p:txBody>
          <a:bodyPr/>
          <a:lstStyle/>
          <a:p>
            <a:r>
              <a:rPr lang="en-US" dirty="0"/>
              <a:t>VP Marketing</a:t>
            </a:r>
          </a:p>
        </p:txBody>
      </p:sp>
      <p:pic>
        <p:nvPicPr>
          <p:cNvPr id="365" name="Picture Placeholder 364" descr="Headshot for team slides ">
            <a:extLst>
              <a:ext uri="{FF2B5EF4-FFF2-40B4-BE49-F238E27FC236}">
                <a16:creationId xmlns:a16="http://schemas.microsoft.com/office/drawing/2014/main" id="{13CD5AED-E130-432E-8952-7CB3F68F3312}"/>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1877176" y="4287711"/>
            <a:ext cx="1066800" cy="1066800"/>
          </a:xfrm>
        </p:spPr>
      </p:pic>
      <p:sp>
        <p:nvSpPr>
          <p:cNvPr id="36" name="Text Placeholder 35">
            <a:extLst>
              <a:ext uri="{FF2B5EF4-FFF2-40B4-BE49-F238E27FC236}">
                <a16:creationId xmlns:a16="http://schemas.microsoft.com/office/drawing/2014/main" id="{9935192B-6592-4598-9D51-CFDF6F0A854F}"/>
              </a:ext>
            </a:extLst>
          </p:cNvPr>
          <p:cNvSpPr>
            <a:spLocks noGrp="1"/>
          </p:cNvSpPr>
          <p:nvPr>
            <p:ph type="body" idx="25"/>
          </p:nvPr>
        </p:nvSpPr>
        <p:spPr>
          <a:xfrm>
            <a:off x="1500168" y="5513214"/>
            <a:ext cx="1828800" cy="343061"/>
          </a:xfrm>
        </p:spPr>
        <p:txBody>
          <a:bodyPr/>
          <a:lstStyle/>
          <a:p>
            <a:r>
              <a:rPr lang="en-US" dirty="0"/>
              <a:t>GRAHAM BARNES</a:t>
            </a:r>
          </a:p>
        </p:txBody>
      </p:sp>
      <p:sp>
        <p:nvSpPr>
          <p:cNvPr id="44" name="Text Placeholder 43">
            <a:extLst>
              <a:ext uri="{FF2B5EF4-FFF2-40B4-BE49-F238E27FC236}">
                <a16:creationId xmlns:a16="http://schemas.microsoft.com/office/drawing/2014/main" id="{F759A1DD-45A5-4764-8966-C107C4C4832C}"/>
              </a:ext>
            </a:extLst>
          </p:cNvPr>
          <p:cNvSpPr>
            <a:spLocks noGrp="1"/>
          </p:cNvSpPr>
          <p:nvPr>
            <p:ph type="body" idx="33"/>
          </p:nvPr>
        </p:nvSpPr>
        <p:spPr>
          <a:xfrm>
            <a:off x="1500168" y="5668583"/>
            <a:ext cx="1828800" cy="343061"/>
          </a:xfrm>
        </p:spPr>
        <p:txBody>
          <a:bodyPr/>
          <a:lstStyle/>
          <a:p>
            <a:r>
              <a:rPr lang="en-US" dirty="0"/>
              <a:t>VP Product</a:t>
            </a:r>
          </a:p>
        </p:txBody>
      </p:sp>
      <p:pic>
        <p:nvPicPr>
          <p:cNvPr id="367" name="Picture Placeholder 366" descr="Headshot for team slides ">
            <a:extLst>
              <a:ext uri="{FF2B5EF4-FFF2-40B4-BE49-F238E27FC236}">
                <a16:creationId xmlns:a16="http://schemas.microsoft.com/office/drawing/2014/main" id="{73D462EE-3D1E-4964-B729-2B963BD87288}"/>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226270" y="4287711"/>
            <a:ext cx="1066800" cy="1066800"/>
          </a:xfrm>
        </p:spPr>
      </p:pic>
      <p:sp>
        <p:nvSpPr>
          <p:cNvPr id="41" name="Text Placeholder 40">
            <a:extLst>
              <a:ext uri="{FF2B5EF4-FFF2-40B4-BE49-F238E27FC236}">
                <a16:creationId xmlns:a16="http://schemas.microsoft.com/office/drawing/2014/main" id="{6B09ED3A-8EC7-42CA-B68B-1377E5460E75}"/>
              </a:ext>
            </a:extLst>
          </p:cNvPr>
          <p:cNvSpPr>
            <a:spLocks noGrp="1"/>
          </p:cNvSpPr>
          <p:nvPr>
            <p:ph type="body" idx="30"/>
          </p:nvPr>
        </p:nvSpPr>
        <p:spPr>
          <a:xfrm>
            <a:off x="3849262" y="5513214"/>
            <a:ext cx="1828800" cy="343061"/>
          </a:xfrm>
        </p:spPr>
        <p:txBody>
          <a:bodyPr/>
          <a:lstStyle/>
          <a:p>
            <a:r>
              <a:rPr lang="en-US" dirty="0"/>
              <a:t>ROWAN MURPHY</a:t>
            </a:r>
          </a:p>
        </p:txBody>
      </p:sp>
      <p:sp>
        <p:nvSpPr>
          <p:cNvPr id="45" name="Text Placeholder 44">
            <a:extLst>
              <a:ext uri="{FF2B5EF4-FFF2-40B4-BE49-F238E27FC236}">
                <a16:creationId xmlns:a16="http://schemas.microsoft.com/office/drawing/2014/main" id="{021B5FEC-BECF-4604-A9AB-1C9E810794F6}"/>
              </a:ext>
            </a:extLst>
          </p:cNvPr>
          <p:cNvSpPr>
            <a:spLocks noGrp="1"/>
          </p:cNvSpPr>
          <p:nvPr>
            <p:ph type="body" idx="34"/>
          </p:nvPr>
        </p:nvSpPr>
        <p:spPr>
          <a:xfrm>
            <a:off x="3849262" y="5668583"/>
            <a:ext cx="1828800" cy="343061"/>
          </a:xfrm>
        </p:spPr>
        <p:txBody>
          <a:bodyPr/>
          <a:lstStyle/>
          <a:p>
            <a:r>
              <a:rPr lang="en-US" dirty="0"/>
              <a:t>SEO Strategist</a:t>
            </a:r>
          </a:p>
        </p:txBody>
      </p:sp>
      <p:pic>
        <p:nvPicPr>
          <p:cNvPr id="369" name="Picture Placeholder 368" descr="Headshot for team slides ">
            <a:extLst>
              <a:ext uri="{FF2B5EF4-FFF2-40B4-BE49-F238E27FC236}">
                <a16:creationId xmlns:a16="http://schemas.microsoft.com/office/drawing/2014/main" id="{3DD82FDB-1001-45E1-AA54-7904FCC108DE}"/>
              </a:ext>
            </a:extLst>
          </p:cNvPr>
          <p:cNvPicPr>
            <a:picLocks noGrp="1" noChangeAspect="1"/>
          </p:cNvPicPr>
          <p:nvPr>
            <p:ph type="pic" sz="quarter" idx="38"/>
          </p:nvPr>
        </p:nvPicPr>
        <p:blipFill rotWithShape="1">
          <a:blip r:embed="rId8">
            <a:extLst>
              <a:ext uri="{28A0092B-C50C-407E-A947-70E740481C1C}">
                <a14:useLocalDpi xmlns:a14="http://schemas.microsoft.com/office/drawing/2010/main" val="0"/>
              </a:ext>
            </a:extLst>
          </a:blip>
          <a:srcRect/>
          <a:stretch/>
        </p:blipFill>
        <p:spPr>
          <a:xfrm>
            <a:off x="6655584" y="4287711"/>
            <a:ext cx="1066800" cy="1066800"/>
          </a:xfrm>
        </p:spPr>
      </p:pic>
      <p:sp>
        <p:nvSpPr>
          <p:cNvPr id="42" name="Text Placeholder 41">
            <a:extLst>
              <a:ext uri="{FF2B5EF4-FFF2-40B4-BE49-F238E27FC236}">
                <a16:creationId xmlns:a16="http://schemas.microsoft.com/office/drawing/2014/main" id="{3E07A9F3-763B-41EA-AC65-8EDB2CA31B8A}"/>
              </a:ext>
            </a:extLst>
          </p:cNvPr>
          <p:cNvSpPr>
            <a:spLocks noGrp="1"/>
          </p:cNvSpPr>
          <p:nvPr>
            <p:ph type="body" idx="31"/>
          </p:nvPr>
        </p:nvSpPr>
        <p:spPr>
          <a:xfrm>
            <a:off x="6339926" y="5513214"/>
            <a:ext cx="1828800" cy="343061"/>
          </a:xfrm>
        </p:spPr>
        <p:txBody>
          <a:bodyPr/>
          <a:lstStyle/>
          <a:p>
            <a:r>
              <a:rPr lang="en-US" dirty="0"/>
              <a:t>ELIZABETH MOORE</a:t>
            </a:r>
          </a:p>
        </p:txBody>
      </p:sp>
      <p:sp>
        <p:nvSpPr>
          <p:cNvPr id="46" name="Text Placeholder 45">
            <a:extLst>
              <a:ext uri="{FF2B5EF4-FFF2-40B4-BE49-F238E27FC236}">
                <a16:creationId xmlns:a16="http://schemas.microsoft.com/office/drawing/2014/main" id="{53A42804-1F4C-424E-9CB4-D1CD97B11CDE}"/>
              </a:ext>
            </a:extLst>
          </p:cNvPr>
          <p:cNvSpPr>
            <a:spLocks noGrp="1"/>
          </p:cNvSpPr>
          <p:nvPr>
            <p:ph type="body" idx="35"/>
          </p:nvPr>
        </p:nvSpPr>
        <p:spPr>
          <a:xfrm>
            <a:off x="6339926" y="5668583"/>
            <a:ext cx="1813474" cy="343061"/>
          </a:xfrm>
        </p:spPr>
        <p:txBody>
          <a:bodyPr/>
          <a:lstStyle/>
          <a:p>
            <a:r>
              <a:rPr lang="en-US" dirty="0"/>
              <a:t>Product Designer</a:t>
            </a:r>
          </a:p>
        </p:txBody>
      </p:sp>
      <p:pic>
        <p:nvPicPr>
          <p:cNvPr id="371" name="Picture Placeholder 370" descr="Headshot for team slides ">
            <a:extLst>
              <a:ext uri="{FF2B5EF4-FFF2-40B4-BE49-F238E27FC236}">
                <a16:creationId xmlns:a16="http://schemas.microsoft.com/office/drawing/2014/main" id="{5DC64598-F871-46A7-9338-8EB7BF26BEB6}"/>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9136814" y="4287711"/>
            <a:ext cx="1066800" cy="1066800"/>
          </a:xfrm>
        </p:spPr>
      </p:pic>
      <p:sp>
        <p:nvSpPr>
          <p:cNvPr id="43" name="Text Placeholder 42">
            <a:extLst>
              <a:ext uri="{FF2B5EF4-FFF2-40B4-BE49-F238E27FC236}">
                <a16:creationId xmlns:a16="http://schemas.microsoft.com/office/drawing/2014/main" id="{7E484450-BE48-4C65-AEE1-5650AAC06067}"/>
              </a:ext>
            </a:extLst>
          </p:cNvPr>
          <p:cNvSpPr>
            <a:spLocks noGrp="1"/>
          </p:cNvSpPr>
          <p:nvPr>
            <p:ph type="body" idx="32"/>
          </p:nvPr>
        </p:nvSpPr>
        <p:spPr>
          <a:xfrm>
            <a:off x="8759806" y="5513214"/>
            <a:ext cx="1828800" cy="343061"/>
          </a:xfrm>
        </p:spPr>
        <p:txBody>
          <a:bodyPr/>
          <a:lstStyle/>
          <a:p>
            <a:r>
              <a:rPr lang="en-US" dirty="0"/>
              <a:t>ROBIN KLINE</a:t>
            </a:r>
          </a:p>
        </p:txBody>
      </p:sp>
      <p:sp>
        <p:nvSpPr>
          <p:cNvPr id="47" name="Text Placeholder 46">
            <a:extLst>
              <a:ext uri="{FF2B5EF4-FFF2-40B4-BE49-F238E27FC236}">
                <a16:creationId xmlns:a16="http://schemas.microsoft.com/office/drawing/2014/main" id="{8D8B5AD3-AE51-4D7A-AE7B-E9C350D0879B}"/>
              </a:ext>
            </a:extLst>
          </p:cNvPr>
          <p:cNvSpPr>
            <a:spLocks noGrp="1"/>
          </p:cNvSpPr>
          <p:nvPr>
            <p:ph type="body" idx="36"/>
          </p:nvPr>
        </p:nvSpPr>
        <p:spPr>
          <a:xfrm>
            <a:off x="8744480" y="5668583"/>
            <a:ext cx="1844126" cy="343061"/>
          </a:xfrm>
        </p:spPr>
        <p:txBody>
          <a:bodyPr/>
          <a:lstStyle/>
          <a:p>
            <a:r>
              <a:rPr lang="en-US" dirty="0"/>
              <a:t>Content Developer</a:t>
            </a:r>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dirty="0"/>
              <a:t>20XX</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405507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PLAN FOR PRODUCT LAUNCH</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1178117526"/>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289638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a:t>TIMELINE</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Q1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Q2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Q3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Q4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a:t>Synergize scalable e-commerce</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a:t>Coordinate e-business applications</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a:t>Deploy strategic networks with compelling e-business needs</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a:t>Disseminate standardized metrics</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a:t>20XX</a:t>
            </a:r>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PRESENTATION TITLE</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332104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B82E-9179-2BE6-DBC5-E8AA1145A7C9}"/>
              </a:ext>
            </a:extLst>
          </p:cNvPr>
          <p:cNvSpPr>
            <a:spLocks noGrp="1"/>
          </p:cNvSpPr>
          <p:nvPr>
            <p:ph type="title"/>
          </p:nvPr>
        </p:nvSpPr>
        <p:spPr/>
        <p:txBody>
          <a:bodyPr/>
          <a:lstStyle/>
          <a:p>
            <a:r>
              <a:rPr lang="en-US" dirty="0"/>
              <a:t>Previously</a:t>
            </a:r>
            <a:endParaRPr lang="en-IN" dirty="0"/>
          </a:p>
        </p:txBody>
      </p:sp>
      <p:sp>
        <p:nvSpPr>
          <p:cNvPr id="3" name="Text Placeholder 2">
            <a:extLst>
              <a:ext uri="{FF2B5EF4-FFF2-40B4-BE49-F238E27FC236}">
                <a16:creationId xmlns:a16="http://schemas.microsoft.com/office/drawing/2014/main" id="{AC14CED3-D112-8587-15BB-EB7C9822108A}"/>
              </a:ext>
            </a:extLst>
          </p:cNvPr>
          <p:cNvSpPr>
            <a:spLocks noGrp="1"/>
          </p:cNvSpPr>
          <p:nvPr>
            <p:ph type="body" idx="1"/>
          </p:nvPr>
        </p:nvSpPr>
        <p:spPr/>
        <p:txBody>
          <a:bodyPr/>
          <a:lstStyle/>
          <a:p>
            <a:r>
              <a:rPr lang="en-US" dirty="0"/>
              <a:t>Literature survey and understanding of the current state-of-the-art in foot simulations.</a:t>
            </a:r>
            <a:endParaRPr lang="en-IN" dirty="0"/>
          </a:p>
        </p:txBody>
      </p:sp>
      <p:sp>
        <p:nvSpPr>
          <p:cNvPr id="4" name="Date Placeholder 3">
            <a:extLst>
              <a:ext uri="{FF2B5EF4-FFF2-40B4-BE49-F238E27FC236}">
                <a16:creationId xmlns:a16="http://schemas.microsoft.com/office/drawing/2014/main" id="{105951D9-2D78-5710-3124-5769EDA791D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FA0C3A0-D516-05A7-CB3F-4E9EFC19617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7880F04-CD24-83C9-0F83-A8A594EFBA07}"/>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2150456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AREAS OF FOCUS</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776936"/>
            <a:ext cx="3924300" cy="823912"/>
          </a:xfrm>
        </p:spPr>
        <p:txBody>
          <a:bodyPr/>
          <a:lstStyle/>
          <a:p>
            <a:r>
              <a:rPr lang="en-US" dirty="0"/>
              <a:t>B2B MARKET SCENARIOS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834606"/>
            <a:ext cx="3924300" cy="1997867"/>
          </a:xfrm>
        </p:spPr>
        <p:txBody>
          <a:bodyPr>
            <a:normAutofit/>
          </a:bodyPr>
          <a:lstStyle/>
          <a:p>
            <a:r>
              <a:rPr lang="en-US" dirty="0"/>
              <a:t>Develop winning strategies to keep ahead of the competition</a:t>
            </a:r>
          </a:p>
          <a:p>
            <a:r>
              <a:rPr lang="en-US" dirty="0"/>
              <a:t>​Capitalize on low hanging fruit to identify a ballpark value</a:t>
            </a:r>
          </a:p>
          <a:p>
            <a:r>
              <a:rPr lang="en-US" dirty="0"/>
              <a:t>​Visualize customer directed convergence​</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776936"/>
            <a:ext cx="3943627" cy="823912"/>
          </a:xfrm>
        </p:spPr>
        <p:txBody>
          <a:bodyPr/>
          <a:lstStyle/>
          <a:p>
            <a:r>
              <a:rPr lang="en-US" dirty="0"/>
              <a:t>CLOUD-BASED OPPORTUNITIES</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7410173" y="3834606"/>
            <a:ext cx="3943627" cy="1997867"/>
          </a:xfrm>
        </p:spPr>
        <p:txBody>
          <a:bodyPr>
            <a:normAutofit/>
          </a:bodyPr>
          <a:lstStyle/>
          <a:p>
            <a:r>
              <a:rPr lang="en-US" dirty="0"/>
              <a:t>Iterative approaches to corporate strategy</a:t>
            </a:r>
          </a:p>
          <a:p>
            <a:r>
              <a:rPr lang="en-US" dirty="0"/>
              <a:t>​Establish a management framework from the inside​</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HOW WE GET THERE</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2776936"/>
            <a:ext cx="2882475" cy="823912"/>
          </a:xfrm>
        </p:spPr>
        <p:txBody>
          <a:bodyPr/>
          <a:lstStyle/>
          <a:p>
            <a:r>
              <a:rPr lang="en-US" dirty="0"/>
              <a:t>ROI</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6"/>
            <a:ext cx="2882475" cy="1997867"/>
          </a:xfrm>
        </p:spPr>
        <p:txBody>
          <a:bodyPr>
            <a:normAutofit/>
          </a:bodyPr>
          <a:lstStyle/>
          <a:p>
            <a:r>
              <a:rPr lang="en-US" dirty="0"/>
              <a:t>Envision multimedia-based expertise and cross-media growth strategies​</a:t>
            </a:r>
          </a:p>
          <a:p>
            <a:r>
              <a:rPr lang="en-US" dirty="0"/>
              <a:t>​Engage worldwide methodologies with web-enabled technologies​</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2776936"/>
            <a:ext cx="2896671" cy="823912"/>
          </a:xfrm>
        </p:spPr>
        <p:txBody>
          <a:bodyPr/>
          <a:lstStyle/>
          <a:p>
            <a:r>
              <a:rPr lang="en-US" dirty="0"/>
              <a:t>NICHE MARKETS </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a:normAutofit/>
          </a:bodyPr>
          <a:lstStyle/>
          <a:p>
            <a:r>
              <a:rPr lang="en-US" dirty="0"/>
              <a:t>Pursue scalable customer service through sustainable strategies​</a:t>
            </a:r>
          </a:p>
          <a:p>
            <a:r>
              <a:rPr lang="en-US" dirty="0"/>
              <a:t>Engage top-line web services with cutting-edge deliverables​​​</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2776936"/>
            <a:ext cx="2882475" cy="823912"/>
          </a:xfrm>
        </p:spPr>
        <p:txBody>
          <a:bodyPr/>
          <a:lstStyle/>
          <a:p>
            <a:r>
              <a:rPr lang="en-US" dirty="0"/>
              <a:t>SUPPLY CHAINS</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a:normAutofit/>
          </a:bodyPr>
          <a:lstStyle/>
          <a:p>
            <a:r>
              <a:rPr lang="en-US" dirty="0"/>
              <a:t>Cultivate one-to-one customer service with robust ideas​</a:t>
            </a:r>
          </a:p>
          <a:p>
            <a:r>
              <a:rPr lang="en-US" dirty="0"/>
              <a:t>Maximize timely deliverables for real-time schemas​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1429429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660774"/>
            <a:ext cx="5111750" cy="1525588"/>
          </a:xfrm>
        </p:spPr>
        <p:txBody>
          <a:bodyPr>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a:t>Mirjam Nilsson</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rmAutofit fontScale="92500" lnSpcReduction="10000"/>
          </a:bodyPr>
          <a:lstStyle/>
          <a:p>
            <a:r>
              <a:rPr lang="en-US" dirty="0"/>
              <a:t>Improved Simulation Speed- From 7hrs to 20mins</a:t>
            </a:r>
          </a:p>
          <a:p>
            <a:r>
              <a:rPr lang="en-US" dirty="0"/>
              <a:t>Ease of setup/ Simulation methodology established</a:t>
            </a:r>
          </a:p>
          <a:p>
            <a:r>
              <a:rPr lang="en-US" dirty="0"/>
              <a:t>Bare Foot Midstance simulated</a:t>
            </a:r>
          </a:p>
          <a:p>
            <a:r>
              <a:rPr lang="en-US" dirty="0"/>
              <a:t>Fixed-Fixed Arches + Barefoot Simulated</a:t>
            </a:r>
          </a:p>
          <a:p>
            <a:r>
              <a:rPr lang="en-US" dirty="0"/>
              <a:t>Connected Arches + Barefoot Simulated</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308DC964-9C94-25BF-2FCE-AB63198CD02D}"/>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C4855D32-4A69-0DE7-3D8E-F800B22F54A7}"/>
              </a:ext>
            </a:extLst>
          </p:cNvPr>
          <p:cNvSpPr>
            <a:spLocks noGrp="1"/>
          </p:cNvSpPr>
          <p:nvPr>
            <p:ph type="ftr" sz="quarter" idx="11"/>
          </p:nvPr>
        </p:nvSpPr>
        <p:spPr/>
        <p:txBody>
          <a:bodyPr/>
          <a:lstStyle/>
          <a:p>
            <a:r>
              <a:rPr lang="en-US"/>
              <a:t>PRESENTATION TITLE</a:t>
            </a:r>
            <a:endParaRPr lang="en-US" dirty="0"/>
          </a:p>
        </p:txBody>
      </p:sp>
      <p:sp>
        <p:nvSpPr>
          <p:cNvPr id="17" name="Slide Number Placeholder 16">
            <a:extLst>
              <a:ext uri="{FF2B5EF4-FFF2-40B4-BE49-F238E27FC236}">
                <a16:creationId xmlns:a16="http://schemas.microsoft.com/office/drawing/2014/main" id="{A9E4322F-4B06-824F-EB63-91256F8CDC87}"/>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18" name="TextBox 17">
            <a:extLst>
              <a:ext uri="{FF2B5EF4-FFF2-40B4-BE49-F238E27FC236}">
                <a16:creationId xmlns:a16="http://schemas.microsoft.com/office/drawing/2014/main" id="{B4BE1047-A079-79E4-ABE7-FCD415A2BE63}"/>
              </a:ext>
            </a:extLst>
          </p:cNvPr>
          <p:cNvSpPr txBox="1"/>
          <p:nvPr/>
        </p:nvSpPr>
        <p:spPr>
          <a:xfrm>
            <a:off x="609600" y="371475"/>
            <a:ext cx="2918428" cy="369332"/>
          </a:xfrm>
          <a:prstGeom prst="rect">
            <a:avLst/>
          </a:prstGeom>
          <a:noFill/>
        </p:spPr>
        <p:txBody>
          <a:bodyPr wrap="none" rtlCol="0">
            <a:spAutoFit/>
          </a:bodyPr>
          <a:lstStyle/>
          <a:p>
            <a:r>
              <a:rPr lang="en-US" dirty="0"/>
              <a:t>Improved Simulation Speed</a:t>
            </a:r>
            <a:endParaRPr lang="en-IN" dirty="0"/>
          </a:p>
        </p:txBody>
      </p:sp>
      <p:sp>
        <p:nvSpPr>
          <p:cNvPr id="19" name="TextBox 18">
            <a:extLst>
              <a:ext uri="{FF2B5EF4-FFF2-40B4-BE49-F238E27FC236}">
                <a16:creationId xmlns:a16="http://schemas.microsoft.com/office/drawing/2014/main" id="{258DB6DA-E054-44AF-F93E-F6F59296D87F}"/>
              </a:ext>
            </a:extLst>
          </p:cNvPr>
          <p:cNvSpPr txBox="1"/>
          <p:nvPr/>
        </p:nvSpPr>
        <p:spPr>
          <a:xfrm>
            <a:off x="1485900" y="1628775"/>
            <a:ext cx="98679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Previous simulations required over 200,000 elements to run.</a:t>
            </a:r>
          </a:p>
          <a:p>
            <a:pPr marL="285750" indent="-285750">
              <a:buFont typeface="Arial" panose="020B0604020202020204" pitchFamily="34" charset="0"/>
              <a:buChar char="•"/>
            </a:pPr>
            <a:r>
              <a:rPr lang="en-US" dirty="0"/>
              <a:t>This was due to-</a:t>
            </a:r>
          </a:p>
          <a:p>
            <a:pPr marL="742950" lvl="1" indent="-285750">
              <a:buFont typeface="Arial" panose="020B0604020202020204" pitchFamily="34" charset="0"/>
              <a:buChar char="•"/>
            </a:pPr>
            <a:r>
              <a:rPr lang="en-US" dirty="0"/>
              <a:t>Many elements required in the soft tissue</a:t>
            </a:r>
          </a:p>
          <a:p>
            <a:pPr marL="742950" lvl="1" indent="-285750">
              <a:buFont typeface="Arial" panose="020B0604020202020204" pitchFamily="34" charset="0"/>
              <a:buChar char="•"/>
            </a:pPr>
            <a:r>
              <a:rPr lang="en-US" dirty="0"/>
              <a:t>Cartilage between each bone was of complex shape and thus was difficult to mesh</a:t>
            </a:r>
          </a:p>
          <a:p>
            <a:pPr marL="742950" lvl="1" indent="-285750">
              <a:buFont typeface="Arial" panose="020B0604020202020204" pitchFamily="34" charset="0"/>
              <a:buChar char="•"/>
            </a:pPr>
            <a:r>
              <a:rPr lang="en-US" dirty="0"/>
              <a:t>Bones were of complex shape</a:t>
            </a:r>
          </a:p>
          <a:p>
            <a:pPr marL="285750" indent="-285750">
              <a:buFont typeface="Arial" panose="020B0604020202020204" pitchFamily="34" charset="0"/>
              <a:buChar char="•"/>
            </a:pPr>
            <a:r>
              <a:rPr lang="en-US" dirty="0"/>
              <a:t>Changes made</a:t>
            </a:r>
            <a:r>
              <a:rPr lang="en-IN" dirty="0"/>
              <a:t>-</a:t>
            </a:r>
          </a:p>
          <a:p>
            <a:pPr marL="742950" lvl="1" indent="-285750">
              <a:buFont typeface="Arial" panose="020B0604020202020204" pitchFamily="34" charset="0"/>
              <a:buChar char="•"/>
            </a:pPr>
            <a:r>
              <a:rPr lang="en-IN" dirty="0"/>
              <a:t>Mesh of soft tissue is first edited in MeshLab (if needed), imported and edited in fusion 360, imported and edited in Abaqus (cubic, tetrahedral elements with hybrid formulation and improved surface stress visualisation). No’ of elements needed- 6,000</a:t>
            </a:r>
          </a:p>
          <a:p>
            <a:pPr marL="742950" lvl="1" indent="-285750">
              <a:buFont typeface="Arial" panose="020B0604020202020204" pitchFamily="34" charset="0"/>
              <a:buChar char="•"/>
            </a:pPr>
            <a:r>
              <a:rPr lang="en-IN" dirty="0"/>
              <a:t>The bones are of simple shapes and can be easily meshed as linear tetrahedral elements. No. of elements needed- 10,000</a:t>
            </a:r>
          </a:p>
          <a:p>
            <a:pPr marL="742950" lvl="1" indent="-285750">
              <a:buFont typeface="Arial" panose="020B0604020202020204" pitchFamily="34" charset="0"/>
              <a:buChar char="•"/>
            </a:pPr>
            <a:r>
              <a:rPr lang="en-US" dirty="0"/>
              <a:t>The use of the embedded constraint to include bones into the soft tissue allowed for cartilages to be removed entirely (a validation study was conducted for the same)</a:t>
            </a:r>
          </a:p>
        </p:txBody>
      </p:sp>
    </p:spTree>
    <p:extLst>
      <p:ext uri="{BB962C8B-B14F-4D97-AF65-F5344CB8AC3E}">
        <p14:creationId xmlns:p14="http://schemas.microsoft.com/office/powerpoint/2010/main" val="466714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308DC964-9C94-25BF-2FCE-AB63198CD02D}"/>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C4855D32-4A69-0DE7-3D8E-F800B22F54A7}"/>
              </a:ext>
            </a:extLst>
          </p:cNvPr>
          <p:cNvSpPr>
            <a:spLocks noGrp="1"/>
          </p:cNvSpPr>
          <p:nvPr>
            <p:ph type="ftr" sz="quarter" idx="11"/>
          </p:nvPr>
        </p:nvSpPr>
        <p:spPr/>
        <p:txBody>
          <a:bodyPr/>
          <a:lstStyle/>
          <a:p>
            <a:r>
              <a:rPr lang="en-US"/>
              <a:t>PRESENTATION TITLE</a:t>
            </a:r>
            <a:endParaRPr lang="en-US" dirty="0"/>
          </a:p>
        </p:txBody>
      </p:sp>
      <p:sp>
        <p:nvSpPr>
          <p:cNvPr id="17" name="Slide Number Placeholder 16">
            <a:extLst>
              <a:ext uri="{FF2B5EF4-FFF2-40B4-BE49-F238E27FC236}">
                <a16:creationId xmlns:a16="http://schemas.microsoft.com/office/drawing/2014/main" id="{A9E4322F-4B06-824F-EB63-91256F8CDC87}"/>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18" name="TextBox 17">
            <a:extLst>
              <a:ext uri="{FF2B5EF4-FFF2-40B4-BE49-F238E27FC236}">
                <a16:creationId xmlns:a16="http://schemas.microsoft.com/office/drawing/2014/main" id="{B4BE1047-A079-79E4-ABE7-FCD415A2BE63}"/>
              </a:ext>
            </a:extLst>
          </p:cNvPr>
          <p:cNvSpPr txBox="1"/>
          <p:nvPr/>
        </p:nvSpPr>
        <p:spPr>
          <a:xfrm>
            <a:off x="609600" y="371475"/>
            <a:ext cx="2615460" cy="369332"/>
          </a:xfrm>
          <a:prstGeom prst="rect">
            <a:avLst/>
          </a:prstGeom>
          <a:noFill/>
        </p:spPr>
        <p:txBody>
          <a:bodyPr wrap="none" rtlCol="0">
            <a:spAutoFit/>
          </a:bodyPr>
          <a:lstStyle/>
          <a:p>
            <a:r>
              <a:rPr lang="en-US" dirty="0"/>
              <a:t>Simulation Methodology</a:t>
            </a:r>
            <a:endParaRPr lang="en-IN" dirty="0"/>
          </a:p>
        </p:txBody>
      </p:sp>
      <p:sp>
        <p:nvSpPr>
          <p:cNvPr id="19" name="TextBox 18">
            <a:extLst>
              <a:ext uri="{FF2B5EF4-FFF2-40B4-BE49-F238E27FC236}">
                <a16:creationId xmlns:a16="http://schemas.microsoft.com/office/drawing/2014/main" id="{258DB6DA-E054-44AF-F93E-F6F59296D87F}"/>
              </a:ext>
            </a:extLst>
          </p:cNvPr>
          <p:cNvSpPr txBox="1"/>
          <p:nvPr/>
        </p:nvSpPr>
        <p:spPr>
          <a:xfrm>
            <a:off x="1485900" y="1628775"/>
            <a:ext cx="9867900" cy="1754326"/>
          </a:xfrm>
          <a:prstGeom prst="rect">
            <a:avLst/>
          </a:prstGeom>
          <a:noFill/>
        </p:spPr>
        <p:txBody>
          <a:bodyPr wrap="square" rtlCol="0">
            <a:spAutoFit/>
          </a:bodyPr>
          <a:lstStyle/>
          <a:p>
            <a:pPr marL="342900" indent="-342900">
              <a:buFont typeface="+mj-lt"/>
              <a:buAutoNum type="arabicPeriod"/>
            </a:pPr>
            <a:r>
              <a:rPr lang="en-US" dirty="0"/>
              <a:t>Geometry Establishment</a:t>
            </a:r>
          </a:p>
          <a:p>
            <a:pPr marL="800100" lvl="1" indent="-342900">
              <a:buFont typeface="+mj-lt"/>
              <a:buAutoNum type="arabicPeriod"/>
            </a:pPr>
            <a:r>
              <a:rPr lang="en-US" dirty="0"/>
              <a:t>Fusion 360 is used to scale the model, set up positions of all bodies relative to each other (soft tissue, bones, footwear, ground </a:t>
            </a:r>
            <a:r>
              <a:rPr lang="en-US" dirty="0" err="1"/>
              <a:t>ect</a:t>
            </a:r>
            <a:r>
              <a:rPr lang="en-US"/>
              <a:t>.)</a:t>
            </a:r>
            <a:endParaRPr lang="en-US" dirty="0"/>
          </a:p>
          <a:p>
            <a:pPr marL="800100" lvl="1" indent="-342900">
              <a:buFont typeface="+mj-lt"/>
              <a:buAutoNum type="arabicPeriod"/>
            </a:pPr>
            <a:r>
              <a:rPr lang="en-US" dirty="0"/>
              <a:t>Any edits needed to the soft tissue mesh are done in this step</a:t>
            </a:r>
          </a:p>
          <a:p>
            <a:pPr marL="342900" indent="-342900">
              <a:buFont typeface="+mj-lt"/>
              <a:buAutoNum type="arabicPeriod"/>
            </a:pPr>
            <a:r>
              <a:rPr lang="en-US" dirty="0"/>
              <a:t>The model is then imported into Abaqus</a:t>
            </a:r>
          </a:p>
          <a:p>
            <a:pPr marL="800100" lvl="1" indent="-342900">
              <a:buFont typeface="+mj-lt"/>
              <a:buAutoNum type="arabicPeriod"/>
            </a:pPr>
            <a:endParaRPr lang="en-US" dirty="0"/>
          </a:p>
        </p:txBody>
      </p:sp>
    </p:spTree>
    <p:extLst>
      <p:ext uri="{BB962C8B-B14F-4D97-AF65-F5344CB8AC3E}">
        <p14:creationId xmlns:p14="http://schemas.microsoft.com/office/powerpoint/2010/main" val="205270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878248-6E08-55F4-2A04-B0F7A69522D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D2B27D0-EEDB-A6A9-02A3-52EEFCC8BBD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853FAA5-CB07-D9C8-4A6D-0CF21EE5714C}"/>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7" name="Skin">
            <a:hlinkClick r:id="" action="ppaction://media"/>
            <a:extLst>
              <a:ext uri="{FF2B5EF4-FFF2-40B4-BE49-F238E27FC236}">
                <a16:creationId xmlns:a16="http://schemas.microsoft.com/office/drawing/2014/main" id="{DDA9998B-AD0A-5A16-7E03-4077E070E43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6724323" cy="3294743"/>
          </a:xfrm>
          <a:prstGeom prst="rect">
            <a:avLst/>
          </a:prstGeom>
        </p:spPr>
      </p:pic>
      <p:pic>
        <p:nvPicPr>
          <p:cNvPr id="8" name="Skin_Bones">
            <a:hlinkClick r:id="" action="ppaction://media"/>
            <a:extLst>
              <a:ext uri="{FF2B5EF4-FFF2-40B4-BE49-F238E27FC236}">
                <a16:creationId xmlns:a16="http://schemas.microsoft.com/office/drawing/2014/main" id="{B2CEA4F5-4BE2-3EE0-944B-C31C04EA44C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733838" y="3429000"/>
            <a:ext cx="6724323" cy="3294743"/>
          </a:xfrm>
          <a:prstGeom prst="rect">
            <a:avLst/>
          </a:prstGeom>
        </p:spPr>
      </p:pic>
      <p:pic>
        <p:nvPicPr>
          <p:cNvPr id="9" name="Skin_Bones_Cart">
            <a:hlinkClick r:id="" action="ppaction://media"/>
            <a:extLst>
              <a:ext uri="{FF2B5EF4-FFF2-40B4-BE49-F238E27FC236}">
                <a16:creationId xmlns:a16="http://schemas.microsoft.com/office/drawing/2014/main" id="{B9A20C3D-6E01-41AC-1432-55205F59D488}"/>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467676" y="0"/>
            <a:ext cx="6724323" cy="3294743"/>
          </a:xfrm>
          <a:prstGeom prst="rect">
            <a:avLst/>
          </a:prstGeom>
        </p:spPr>
      </p:pic>
      <p:sp>
        <p:nvSpPr>
          <p:cNvPr id="2" name="TextBox 1">
            <a:extLst>
              <a:ext uri="{FF2B5EF4-FFF2-40B4-BE49-F238E27FC236}">
                <a16:creationId xmlns:a16="http://schemas.microsoft.com/office/drawing/2014/main" id="{24FADFCC-0D05-DD38-11C3-D323675F0EEA}"/>
              </a:ext>
            </a:extLst>
          </p:cNvPr>
          <p:cNvSpPr txBox="1"/>
          <p:nvPr/>
        </p:nvSpPr>
        <p:spPr>
          <a:xfrm flipH="1">
            <a:off x="915475" y="611227"/>
            <a:ext cx="1045750" cy="646331"/>
          </a:xfrm>
          <a:prstGeom prst="rect">
            <a:avLst/>
          </a:prstGeom>
          <a:noFill/>
        </p:spPr>
        <p:txBody>
          <a:bodyPr wrap="square" rtlCol="0">
            <a:spAutoFit/>
          </a:bodyPr>
          <a:lstStyle/>
          <a:p>
            <a:r>
              <a:rPr lang="en-US" dirty="0"/>
              <a:t>Skin Only</a:t>
            </a:r>
            <a:endParaRPr lang="en-IN" dirty="0"/>
          </a:p>
        </p:txBody>
      </p:sp>
      <p:sp>
        <p:nvSpPr>
          <p:cNvPr id="3" name="TextBox 2">
            <a:extLst>
              <a:ext uri="{FF2B5EF4-FFF2-40B4-BE49-F238E27FC236}">
                <a16:creationId xmlns:a16="http://schemas.microsoft.com/office/drawing/2014/main" id="{78A2F6AC-0947-DF30-F319-0A993CDF99A8}"/>
              </a:ext>
            </a:extLst>
          </p:cNvPr>
          <p:cNvSpPr txBox="1"/>
          <p:nvPr/>
        </p:nvSpPr>
        <p:spPr>
          <a:xfrm flipH="1">
            <a:off x="6456620" y="417398"/>
            <a:ext cx="1355730" cy="646331"/>
          </a:xfrm>
          <a:prstGeom prst="rect">
            <a:avLst/>
          </a:prstGeom>
          <a:noFill/>
        </p:spPr>
        <p:txBody>
          <a:bodyPr wrap="square" rtlCol="0">
            <a:spAutoFit/>
          </a:bodyPr>
          <a:lstStyle/>
          <a:p>
            <a:r>
              <a:rPr lang="en-US" dirty="0"/>
              <a:t>Skin</a:t>
            </a:r>
          </a:p>
          <a:p>
            <a:r>
              <a:rPr lang="en-US" dirty="0"/>
              <a:t>And Bones</a:t>
            </a:r>
            <a:endParaRPr lang="en-IN" dirty="0"/>
          </a:p>
        </p:txBody>
      </p:sp>
      <p:sp>
        <p:nvSpPr>
          <p:cNvPr id="10" name="TextBox 9">
            <a:extLst>
              <a:ext uri="{FF2B5EF4-FFF2-40B4-BE49-F238E27FC236}">
                <a16:creationId xmlns:a16="http://schemas.microsoft.com/office/drawing/2014/main" id="{9DEBE853-994C-E10F-60DE-088BC5B99B36}"/>
              </a:ext>
            </a:extLst>
          </p:cNvPr>
          <p:cNvSpPr txBox="1"/>
          <p:nvPr/>
        </p:nvSpPr>
        <p:spPr>
          <a:xfrm flipH="1">
            <a:off x="3615942" y="3827903"/>
            <a:ext cx="1591271" cy="923330"/>
          </a:xfrm>
          <a:prstGeom prst="rect">
            <a:avLst/>
          </a:prstGeom>
          <a:noFill/>
        </p:spPr>
        <p:txBody>
          <a:bodyPr wrap="square" rtlCol="0">
            <a:spAutoFit/>
          </a:bodyPr>
          <a:lstStyle/>
          <a:p>
            <a:r>
              <a:rPr lang="en-US" dirty="0"/>
              <a:t>Skin</a:t>
            </a:r>
          </a:p>
          <a:p>
            <a:r>
              <a:rPr lang="en-US" dirty="0"/>
              <a:t>Bones</a:t>
            </a:r>
          </a:p>
          <a:p>
            <a:r>
              <a:rPr lang="en-US" dirty="0"/>
              <a:t>And Cartilage</a:t>
            </a:r>
            <a:endParaRPr lang="en-IN" dirty="0"/>
          </a:p>
        </p:txBody>
      </p:sp>
    </p:spTree>
    <p:extLst>
      <p:ext uri="{BB962C8B-B14F-4D97-AF65-F5344CB8AC3E}">
        <p14:creationId xmlns:p14="http://schemas.microsoft.com/office/powerpoint/2010/main" val="334924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16"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video>
              <p:cMediaNode vol="80000">
                <p:cTn id="21" fill="hold"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fill="hold" display="0">
                  <p:stCondLst>
                    <p:cond delay="indefinite"/>
                  </p:stCondLst>
                </p:cTn>
                <p:tgtEl>
                  <p:spTgt spid="9"/>
                </p:tgtEl>
              </p:cMediaNode>
            </p:video>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45DA7D-BAC0-14FB-32CC-41277C0A5EB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D69F469-5A9D-7431-F55E-B242863EF45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87D15E4-D7A1-A3E9-9FAA-F5C51A9E44F5}"/>
              </a:ext>
            </a:extLst>
          </p:cNvPr>
          <p:cNvSpPr>
            <a:spLocks noGrp="1"/>
          </p:cNvSpPr>
          <p:nvPr>
            <p:ph type="sldNum" sz="quarter" idx="12"/>
          </p:nvPr>
        </p:nvSpPr>
        <p:spPr/>
        <p:txBody>
          <a:bodyPr/>
          <a:lstStyle/>
          <a:p>
            <a:fld id="{A49DFD55-3C28-40EF-9E31-A92D2E4017FF}" type="slidenum">
              <a:rPr lang="en-US" smtClean="0"/>
              <a:pPr/>
              <a:t>7</a:t>
            </a:fld>
            <a:endParaRPr lang="en-US" dirty="0"/>
          </a:p>
        </p:txBody>
      </p:sp>
      <p:pic>
        <p:nvPicPr>
          <p:cNvPr id="8" name="Picture 7">
            <a:extLst>
              <a:ext uri="{FF2B5EF4-FFF2-40B4-BE49-F238E27FC236}">
                <a16:creationId xmlns:a16="http://schemas.microsoft.com/office/drawing/2014/main" id="{8738BCA3-55F1-836C-58FB-2E297F9B4150}"/>
              </a:ext>
            </a:extLst>
          </p:cNvPr>
          <p:cNvPicPr>
            <a:picLocks noChangeAspect="1"/>
          </p:cNvPicPr>
          <p:nvPr/>
        </p:nvPicPr>
        <p:blipFill>
          <a:blip r:embed="rId2"/>
          <a:stretch>
            <a:fillRect/>
          </a:stretch>
        </p:blipFill>
        <p:spPr>
          <a:xfrm>
            <a:off x="4979950" y="3428999"/>
            <a:ext cx="7212049" cy="3585389"/>
          </a:xfrm>
          <a:prstGeom prst="rect">
            <a:avLst/>
          </a:prstGeom>
        </p:spPr>
      </p:pic>
      <p:pic>
        <p:nvPicPr>
          <p:cNvPr id="10" name="Picture 9">
            <a:extLst>
              <a:ext uri="{FF2B5EF4-FFF2-40B4-BE49-F238E27FC236}">
                <a16:creationId xmlns:a16="http://schemas.microsoft.com/office/drawing/2014/main" id="{4B4EF8F6-5057-41F4-843B-48E21D772206}"/>
              </a:ext>
            </a:extLst>
          </p:cNvPr>
          <p:cNvPicPr>
            <a:picLocks noChangeAspect="1"/>
          </p:cNvPicPr>
          <p:nvPr/>
        </p:nvPicPr>
        <p:blipFill>
          <a:blip r:embed="rId3"/>
          <a:stretch>
            <a:fillRect/>
          </a:stretch>
        </p:blipFill>
        <p:spPr>
          <a:xfrm>
            <a:off x="0" y="1"/>
            <a:ext cx="7019109" cy="3459058"/>
          </a:xfrm>
          <a:prstGeom prst="rect">
            <a:avLst/>
          </a:prstGeom>
        </p:spPr>
      </p:pic>
      <p:sp>
        <p:nvSpPr>
          <p:cNvPr id="2" name="TextBox 1">
            <a:extLst>
              <a:ext uri="{FF2B5EF4-FFF2-40B4-BE49-F238E27FC236}">
                <a16:creationId xmlns:a16="http://schemas.microsoft.com/office/drawing/2014/main" id="{AD3A1E25-638B-D5CB-02C7-B4441CB7C6EF}"/>
              </a:ext>
            </a:extLst>
          </p:cNvPr>
          <p:cNvSpPr txBox="1"/>
          <p:nvPr/>
        </p:nvSpPr>
        <p:spPr>
          <a:xfrm flipH="1">
            <a:off x="623262" y="3459059"/>
            <a:ext cx="1045750" cy="646331"/>
          </a:xfrm>
          <a:prstGeom prst="rect">
            <a:avLst/>
          </a:prstGeom>
          <a:noFill/>
        </p:spPr>
        <p:txBody>
          <a:bodyPr wrap="square" rtlCol="0">
            <a:spAutoFit/>
          </a:bodyPr>
          <a:lstStyle/>
          <a:p>
            <a:r>
              <a:rPr lang="en-US" dirty="0"/>
              <a:t>Skin Only</a:t>
            </a:r>
            <a:endParaRPr lang="en-IN" dirty="0"/>
          </a:p>
        </p:txBody>
      </p:sp>
      <p:sp>
        <p:nvSpPr>
          <p:cNvPr id="3" name="TextBox 2">
            <a:extLst>
              <a:ext uri="{FF2B5EF4-FFF2-40B4-BE49-F238E27FC236}">
                <a16:creationId xmlns:a16="http://schemas.microsoft.com/office/drawing/2014/main" id="{E9862263-B629-9BDC-6962-5D8BA91A25E3}"/>
              </a:ext>
            </a:extLst>
          </p:cNvPr>
          <p:cNvSpPr txBox="1"/>
          <p:nvPr/>
        </p:nvSpPr>
        <p:spPr>
          <a:xfrm flipH="1">
            <a:off x="2831689" y="3459058"/>
            <a:ext cx="1355730" cy="646331"/>
          </a:xfrm>
          <a:prstGeom prst="rect">
            <a:avLst/>
          </a:prstGeom>
          <a:noFill/>
        </p:spPr>
        <p:txBody>
          <a:bodyPr wrap="square" rtlCol="0">
            <a:spAutoFit/>
          </a:bodyPr>
          <a:lstStyle/>
          <a:p>
            <a:r>
              <a:rPr lang="en-US" dirty="0"/>
              <a:t>Skin</a:t>
            </a:r>
          </a:p>
          <a:p>
            <a:r>
              <a:rPr lang="en-US" dirty="0"/>
              <a:t>And Bones</a:t>
            </a:r>
            <a:endParaRPr lang="en-IN" dirty="0"/>
          </a:p>
        </p:txBody>
      </p:sp>
      <p:sp>
        <p:nvSpPr>
          <p:cNvPr id="7" name="TextBox 6">
            <a:extLst>
              <a:ext uri="{FF2B5EF4-FFF2-40B4-BE49-F238E27FC236}">
                <a16:creationId xmlns:a16="http://schemas.microsoft.com/office/drawing/2014/main" id="{95CEB115-E029-0997-6444-87D1850DB2DA}"/>
              </a:ext>
            </a:extLst>
          </p:cNvPr>
          <p:cNvSpPr txBox="1"/>
          <p:nvPr/>
        </p:nvSpPr>
        <p:spPr>
          <a:xfrm flipH="1">
            <a:off x="7049812" y="1113414"/>
            <a:ext cx="1591271" cy="923330"/>
          </a:xfrm>
          <a:prstGeom prst="rect">
            <a:avLst/>
          </a:prstGeom>
          <a:noFill/>
        </p:spPr>
        <p:txBody>
          <a:bodyPr wrap="square" rtlCol="0">
            <a:spAutoFit/>
          </a:bodyPr>
          <a:lstStyle/>
          <a:p>
            <a:r>
              <a:rPr lang="en-US" dirty="0"/>
              <a:t>Skin</a:t>
            </a:r>
          </a:p>
          <a:p>
            <a:r>
              <a:rPr lang="en-US" dirty="0"/>
              <a:t>Bones</a:t>
            </a:r>
          </a:p>
          <a:p>
            <a:r>
              <a:rPr lang="en-US" dirty="0"/>
              <a:t>And Cartilage</a:t>
            </a:r>
            <a:endParaRPr lang="en-IN" dirty="0"/>
          </a:p>
        </p:txBody>
      </p:sp>
    </p:spTree>
    <p:extLst>
      <p:ext uri="{BB962C8B-B14F-4D97-AF65-F5344CB8AC3E}">
        <p14:creationId xmlns:p14="http://schemas.microsoft.com/office/powerpoint/2010/main" val="121593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878248-6E08-55F4-2A04-B0F7A69522D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D2B27D0-EEDB-A6A9-02A3-52EEFCC8BBD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853FAA5-CB07-D9C8-4A6D-0CF21EE5714C}"/>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2" name="ConnectedPin">
            <a:hlinkClick r:id="" action="ppaction://media"/>
            <a:extLst>
              <a:ext uri="{FF2B5EF4-FFF2-40B4-BE49-F238E27FC236}">
                <a16:creationId xmlns:a16="http://schemas.microsoft.com/office/drawing/2014/main" id="{353B715E-6DF0-C5C2-17FD-AF8964A03A1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68188" y="3465514"/>
            <a:ext cx="6923812" cy="3392487"/>
          </a:xfrm>
          <a:prstGeom prst="rect">
            <a:avLst/>
          </a:prstGeom>
        </p:spPr>
      </p:pic>
      <p:pic>
        <p:nvPicPr>
          <p:cNvPr id="3" name="ConnectedArch">
            <a:hlinkClick r:id="" action="ppaction://media"/>
            <a:extLst>
              <a:ext uri="{FF2B5EF4-FFF2-40B4-BE49-F238E27FC236}">
                <a16:creationId xmlns:a16="http://schemas.microsoft.com/office/drawing/2014/main" id="{ACCB0D54-0E3A-57C3-8D18-D7B65458B64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0"/>
            <a:ext cx="6923811" cy="3392487"/>
          </a:xfrm>
          <a:prstGeom prst="rect">
            <a:avLst/>
          </a:prstGeom>
        </p:spPr>
      </p:pic>
    </p:spTree>
    <p:extLst>
      <p:ext uri="{BB962C8B-B14F-4D97-AF65-F5344CB8AC3E}">
        <p14:creationId xmlns:p14="http://schemas.microsoft.com/office/powerpoint/2010/main" val="383338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878248-6E08-55F4-2A04-B0F7A69522D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D2B27D0-EEDB-A6A9-02A3-52EEFCC8BBD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853FAA5-CB07-D9C8-4A6D-0CF21EE5714C}"/>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3" name="FixedFull">
            <a:hlinkClick r:id="" action="ppaction://media"/>
            <a:extLst>
              <a:ext uri="{FF2B5EF4-FFF2-40B4-BE49-F238E27FC236}">
                <a16:creationId xmlns:a16="http://schemas.microsoft.com/office/drawing/2014/main" id="{FFCFDA89-2F33-8A4B-B18D-927BECF4D92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6998332" cy="3429000"/>
          </a:xfrm>
          <a:prstGeom prst="rect">
            <a:avLst/>
          </a:prstGeom>
        </p:spPr>
      </p:pic>
      <p:pic>
        <p:nvPicPr>
          <p:cNvPr id="2" name="FixedCpntact">
            <a:hlinkClick r:id="" action="ppaction://media"/>
            <a:extLst>
              <a:ext uri="{FF2B5EF4-FFF2-40B4-BE49-F238E27FC236}">
                <a16:creationId xmlns:a16="http://schemas.microsoft.com/office/drawing/2014/main" id="{4A630468-D226-97F2-8B1B-C5E1B33BD42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149472" y="2917370"/>
            <a:ext cx="8042528" cy="3940629"/>
          </a:xfrm>
          <a:prstGeom prst="rect">
            <a:avLst/>
          </a:prstGeom>
        </p:spPr>
      </p:pic>
    </p:spTree>
    <p:extLst>
      <p:ext uri="{BB962C8B-B14F-4D97-AF65-F5344CB8AC3E}">
        <p14:creationId xmlns:p14="http://schemas.microsoft.com/office/powerpoint/2010/main" val="112250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 fill="hold"/>
                                        <p:tgtEl>
                                          <p:spTgt spid="2"/>
                                        </p:tgtEl>
                                      </p:cBhvr>
                                    </p:cmd>
                                  </p:childTnLst>
                                </p:cTn>
                              </p:par>
                              <p:par>
                                <p:cTn id="7" presetID="1" presetClass="mediacall" presetSubtype="0" fill="hold" nodeType="withEffect">
                                  <p:stCondLst>
                                    <p:cond delay="0"/>
                                  </p:stCondLst>
                                  <p:childTnLst>
                                    <p:cmd type="call" cmd="playFrom(0.0)">
                                      <p:cBhvr>
                                        <p:cTn id="8" dur="7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5956</TotalTime>
  <Words>699</Words>
  <Application>Microsoft Office PowerPoint</Application>
  <PresentationFormat>Widescreen</PresentationFormat>
  <Paragraphs>201</Paragraphs>
  <Slides>23</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Tenorite</vt:lpstr>
      <vt:lpstr>Office Theme</vt:lpstr>
      <vt:lpstr>Update-1</vt:lpstr>
      <vt:lpstr>Previously</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PRIMARY GOALS</vt:lpstr>
      <vt:lpstr>QUARTERLY PERFORMANCE</vt:lpstr>
      <vt:lpstr>AREAS OF GROWTH</vt:lpstr>
      <vt:lpstr>BUSINESS OPPORTUNITIES ARE LIKE BUSES. THERE'S ALWAYS ANOTHER ONE COMING.​</vt:lpstr>
      <vt:lpstr>MEET OUR TEAM</vt:lpstr>
      <vt:lpstr>MEET OUR TEAM  </vt:lpstr>
      <vt:lpstr>PLAN FOR PRODUCT LAUNCH</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Update-1</dc:title>
  <dc:creator>Ahmad Shaikh</dc:creator>
  <cp:lastModifiedBy>Ahmad Shaikh</cp:lastModifiedBy>
  <cp:revision>1</cp:revision>
  <dcterms:created xsi:type="dcterms:W3CDTF">2023-02-22T03:50:15Z</dcterms:created>
  <dcterms:modified xsi:type="dcterms:W3CDTF">2023-03-07T08:41:53Z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